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705" r:id="rId3"/>
    <p:sldMasterId id="2147483733" r:id="rId4"/>
    <p:sldMasterId id="2147483737" r:id="rId5"/>
    <p:sldMasterId id="2147483741" r:id="rId6"/>
  </p:sldMasterIdLst>
  <p:notesMasterIdLst>
    <p:notesMasterId r:id="rId21"/>
  </p:notesMasterIdLst>
  <p:handoutMasterIdLst>
    <p:handoutMasterId r:id="rId22"/>
  </p:handoutMasterIdLst>
  <p:sldIdLst>
    <p:sldId id="290" r:id="rId7"/>
    <p:sldId id="289" r:id="rId8"/>
    <p:sldId id="291" r:id="rId9"/>
    <p:sldId id="292" r:id="rId10"/>
    <p:sldId id="293" r:id="rId11"/>
    <p:sldId id="294" r:id="rId12"/>
    <p:sldId id="295" r:id="rId13"/>
    <p:sldId id="296" r:id="rId14"/>
    <p:sldId id="297" r:id="rId15"/>
    <p:sldId id="298" r:id="rId16"/>
    <p:sldId id="299" r:id="rId17"/>
    <p:sldId id="301" r:id="rId18"/>
    <p:sldId id="302" r:id="rId19"/>
    <p:sldId id="303" r:id="rId20"/>
  </p:sldIdLst>
  <p:sldSz cx="9144000" cy="6858000" type="screen4x3"/>
  <p:notesSz cx="6858000" cy="9144000"/>
  <p:custDataLst>
    <p:tags r:id="rId2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EB2B5"/>
    <a:srgbClr val="66717E"/>
    <a:srgbClr val="FFB000"/>
    <a:srgbClr val="00325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77" autoAdjust="0"/>
    <p:restoredTop sz="95289" autoAdjust="0"/>
  </p:normalViewPr>
  <p:slideViewPr>
    <p:cSldViewPr snapToGrid="0" snapToObjects="1">
      <p:cViewPr varScale="1">
        <p:scale>
          <a:sx n="104" d="100"/>
          <a:sy n="104" d="100"/>
        </p:scale>
        <p:origin x="-1170" y="-78"/>
      </p:cViewPr>
      <p:guideLst>
        <p:guide orient="horz" pos="413"/>
        <p:guide orient="horz" pos="1227"/>
        <p:guide orient="horz" pos="2160"/>
        <p:guide orient="horz" pos="3664"/>
        <p:guide orient="horz" pos="240"/>
        <p:guide pos="5392"/>
        <p:guide pos="2880"/>
        <p:guide pos="36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0" d="100"/>
          <a:sy n="60" d="100"/>
        </p:scale>
        <p:origin x="-386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6070CF-45EF-4C0E-9735-A3EDFD10656A}" type="datetimeFigureOut">
              <a:rPr lang="en-GB" smtClean="0"/>
              <a:t>09/11/2018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6E6D6C-F1BC-46B0-BD1E-E915066A4D8F}" type="slidenum">
              <a:rPr lang="en-GB" smtClean="0"/>
              <a:t>‹#›</a:t>
            </a:fld>
            <a:endParaRPr lang="en-GB"/>
          </a:p>
        </p:txBody>
      </p:sp>
    </p:spTree>
    <p:extLst>
      <p:ext uri="{BB962C8B-B14F-4D97-AF65-F5344CB8AC3E}">
        <p14:creationId xmlns:p14="http://schemas.microsoft.com/office/powerpoint/2010/main" val="2226527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27FE18-2C97-4544-BE0A-56DA968E0380}" type="datetimeFigureOut">
              <a:rPr lang="en-GB" smtClean="0"/>
              <a:t>09/11/2018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AEF74D-3980-43C7-8159-B1C1056FAE1D}" type="slidenum">
              <a:rPr lang="en-GB" smtClean="0"/>
              <a:t>‹#›</a:t>
            </a:fld>
            <a:endParaRPr lang="en-GB"/>
          </a:p>
        </p:txBody>
      </p:sp>
    </p:spTree>
    <p:extLst>
      <p:ext uri="{BB962C8B-B14F-4D97-AF65-F5344CB8AC3E}">
        <p14:creationId xmlns:p14="http://schemas.microsoft.com/office/powerpoint/2010/main" val="307706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76000" y="1368000"/>
            <a:ext cx="5544000" cy="936000"/>
          </a:xfrm>
        </p:spPr>
        <p:txBody>
          <a:bodyPr lIns="0" tIns="0" rIns="0" bIns="0" anchor="b" anchorCtr="0">
            <a:normAutofit/>
          </a:bodyPr>
          <a:lstStyle>
            <a:lvl1pPr algn="l">
              <a:defRPr sz="3000" baseline="0">
                <a:solidFill>
                  <a:schemeClr val="dk1"/>
                </a:solidFill>
                <a:latin typeface="Arial" panose="020B0604020202020204" pitchFamily="34" charset="0"/>
                <a:cs typeface="Arial" panose="020B0604020202020204" pitchFamily="34" charset="0"/>
              </a:defRPr>
            </a:lvl1pPr>
          </a:lstStyle>
          <a:p>
            <a:r>
              <a:rPr lang="en-GB" dirty="0" smtClean="0"/>
              <a:t>Click to edit Title</a:t>
            </a:r>
            <a:endParaRPr lang="en-US" dirty="0"/>
          </a:p>
        </p:txBody>
      </p:sp>
      <p:sp>
        <p:nvSpPr>
          <p:cNvPr id="3" name="Subtitle 2"/>
          <p:cNvSpPr>
            <a:spLocks noGrp="1"/>
          </p:cNvSpPr>
          <p:nvPr>
            <p:ph type="subTitle" idx="1" hasCustomPrompt="1"/>
          </p:nvPr>
        </p:nvSpPr>
        <p:spPr>
          <a:xfrm>
            <a:off x="576000" y="2268000"/>
            <a:ext cx="5544000" cy="936000"/>
          </a:xfrm>
        </p:spPr>
        <p:txBody>
          <a:bodyPr lIns="0" tIns="0" rIns="0" bIns="0">
            <a:normAutofit/>
          </a:bodyPr>
          <a:lstStyle>
            <a:lvl1pPr marL="0" indent="0" algn="l">
              <a:buNone/>
              <a:defRPr sz="3000">
                <a:solidFill>
                  <a:schemeClr val="accent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Subtitle</a:t>
            </a:r>
            <a:endParaRPr lang="en-US" dirty="0"/>
          </a:p>
        </p:txBody>
      </p:sp>
      <p:sp>
        <p:nvSpPr>
          <p:cNvPr id="8" name="Date"/>
          <p:cNvSpPr>
            <a:spLocks noGrp="1"/>
          </p:cNvSpPr>
          <p:nvPr>
            <p:ph type="body" sz="quarter" idx="13" hasCustomPrompt="1"/>
          </p:nvPr>
        </p:nvSpPr>
        <p:spPr>
          <a:xfrm>
            <a:off x="576000" y="3248535"/>
            <a:ext cx="3461562" cy="425450"/>
          </a:xfrm>
        </p:spPr>
        <p:txBody>
          <a:bodyPr lIns="0" tIns="36000" rIns="0" bIns="36000">
            <a:noAutofit/>
          </a:bodyPr>
          <a:lstStyle>
            <a:lvl1pPr marL="0" indent="0">
              <a:buNone/>
              <a:defRPr sz="1400">
                <a:solidFill>
                  <a:schemeClr val="dk1"/>
                </a:solidFill>
                <a:latin typeface="Arial" panose="020B0604020202020204" pitchFamily="34" charset="0"/>
                <a:cs typeface="Arial" panose="020B0604020202020204" pitchFamily="34" charset="0"/>
              </a:defRPr>
            </a:lvl1pPr>
            <a:lvl2pPr>
              <a:defRPr sz="1400">
                <a:solidFill>
                  <a:schemeClr val="dk1"/>
                </a:solidFill>
                <a:latin typeface="Arial" panose="020B0604020202020204" pitchFamily="34" charset="0"/>
                <a:cs typeface="Arial" panose="020B0604020202020204" pitchFamily="34" charset="0"/>
              </a:defRPr>
            </a:lvl2pPr>
            <a:lvl3pPr>
              <a:defRPr sz="1400">
                <a:solidFill>
                  <a:schemeClr val="dk1"/>
                </a:solidFill>
                <a:latin typeface="Arial" panose="020B0604020202020204" pitchFamily="34" charset="0"/>
                <a:cs typeface="Arial" panose="020B0604020202020204" pitchFamily="34" charset="0"/>
              </a:defRPr>
            </a:lvl3pPr>
            <a:lvl4pPr>
              <a:defRPr sz="1400">
                <a:solidFill>
                  <a:schemeClr val="dk1"/>
                </a:solidFill>
                <a:latin typeface="Arial" panose="020B0604020202020204" pitchFamily="34" charset="0"/>
                <a:cs typeface="Arial" panose="020B0604020202020204" pitchFamily="34" charset="0"/>
              </a:defRPr>
            </a:lvl4pPr>
            <a:lvl5pPr>
              <a:defRPr sz="1400">
                <a:solidFill>
                  <a:schemeClr val="dk1"/>
                </a:solidFill>
                <a:latin typeface="Arial" panose="020B0604020202020204" pitchFamily="34" charset="0"/>
                <a:cs typeface="Arial" panose="020B0604020202020204" pitchFamily="34" charset="0"/>
              </a:defRPr>
            </a:lvl5pPr>
          </a:lstStyle>
          <a:p>
            <a:pPr lvl="0"/>
            <a:r>
              <a:rPr lang="en-US" dirty="0" smtClean="0"/>
              <a:t>Click to edit Date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WebAddress"/>
          <p:cNvSpPr txBox="1"/>
          <p:nvPr userDrawn="1"/>
        </p:nvSpPr>
        <p:spPr>
          <a:xfrm>
            <a:off x="599372" y="570757"/>
            <a:ext cx="2426032" cy="184666"/>
          </a:xfrm>
          <a:prstGeom prst="rect">
            <a:avLst/>
          </a:prstGeom>
          <a:noFill/>
        </p:spPr>
        <p:txBody>
          <a:bodyPr wrap="square" lIns="0" tIns="0" rIns="0" bIns="0" rtlCol="0">
            <a:noAutofit/>
          </a:bodyPr>
          <a:lstStyle/>
          <a:p>
            <a:r>
              <a:rPr lang="en-US" sz="1200" smtClean="0">
                <a:solidFill>
                  <a:schemeClr val="dk1"/>
                </a:solidFill>
                <a:latin typeface="Arial"/>
                <a:cs typeface="Arial"/>
              </a:rPr>
              <a:t>womblebonddickinson.com</a:t>
            </a:r>
            <a:endParaRPr lang="en-US" sz="1200" dirty="0">
              <a:solidFill>
                <a:schemeClr val="dk1"/>
              </a:solidFill>
              <a:latin typeface="Arial"/>
              <a:cs typeface="Arial"/>
            </a:endParaRPr>
          </a:p>
        </p:txBody>
      </p:sp>
    </p:spTree>
    <p:extLst>
      <p:ext uri="{BB962C8B-B14F-4D97-AF65-F5344CB8AC3E}">
        <p14:creationId xmlns:p14="http://schemas.microsoft.com/office/powerpoint/2010/main" val="2075101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content with image">
    <p:spTree>
      <p:nvGrpSpPr>
        <p:cNvPr id="1" name=""/>
        <p:cNvGrpSpPr/>
        <p:nvPr/>
      </p:nvGrpSpPr>
      <p:grpSpPr>
        <a:xfrm>
          <a:off x="0" y="0"/>
          <a:ext cx="0" cy="0"/>
          <a:chOff x="0" y="0"/>
          <a:chExt cx="0" cy="0"/>
        </a:xfrm>
      </p:grpSpPr>
      <p:sp>
        <p:nvSpPr>
          <p:cNvPr id="6" name="Placeholder Right 1"/>
          <p:cNvSpPr>
            <a:spLocks noGrp="1"/>
          </p:cNvSpPr>
          <p:nvPr>
            <p:ph type="pic" sz="quarter" idx="13"/>
          </p:nvPr>
        </p:nvSpPr>
        <p:spPr>
          <a:xfrm>
            <a:off x="4680000" y="1871663"/>
            <a:ext cx="3888000" cy="4212000"/>
          </a:xfrm>
        </p:spPr>
        <p:txBody>
          <a:bodyPr/>
          <a:lstStyle/>
          <a:p>
            <a:endParaRPr lang="en-GB"/>
          </a:p>
        </p:txBody>
      </p:sp>
      <p:sp>
        <p:nvSpPr>
          <p:cNvPr id="8"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359511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ntent with 2 images">
    <p:spTree>
      <p:nvGrpSpPr>
        <p:cNvPr id="1" name=""/>
        <p:cNvGrpSpPr/>
        <p:nvPr/>
      </p:nvGrpSpPr>
      <p:grpSpPr>
        <a:xfrm>
          <a:off x="0" y="0"/>
          <a:ext cx="0" cy="0"/>
          <a:chOff x="0" y="0"/>
          <a:chExt cx="0" cy="0"/>
        </a:xfrm>
      </p:grpSpPr>
      <p:sp>
        <p:nvSpPr>
          <p:cNvPr id="8" name="Picture Right 2"/>
          <p:cNvSpPr>
            <a:spLocks noGrp="1"/>
          </p:cNvSpPr>
          <p:nvPr>
            <p:ph type="pic" sz="quarter" idx="14"/>
          </p:nvPr>
        </p:nvSpPr>
        <p:spPr>
          <a:xfrm>
            <a:off x="4680000" y="4068000"/>
            <a:ext cx="3888000" cy="1980000"/>
          </a:xfrm>
        </p:spPr>
        <p:txBody>
          <a:bodyPr/>
          <a:lstStyle/>
          <a:p>
            <a:endParaRPr lang="en-GB"/>
          </a:p>
        </p:txBody>
      </p:sp>
      <p:sp>
        <p:nvSpPr>
          <p:cNvPr id="6" name="Picture Right 1"/>
          <p:cNvSpPr>
            <a:spLocks noGrp="1"/>
          </p:cNvSpPr>
          <p:nvPr>
            <p:ph type="pic" sz="quarter" idx="13"/>
          </p:nvPr>
        </p:nvSpPr>
        <p:spPr>
          <a:xfrm>
            <a:off x="4680000" y="1871663"/>
            <a:ext cx="3888000" cy="1980000"/>
          </a:xfrm>
        </p:spPr>
        <p:txBody>
          <a:bodyPr/>
          <a:lstStyle/>
          <a:p>
            <a:endParaRPr lang="en-GB"/>
          </a:p>
        </p:txBody>
      </p:sp>
      <p:sp>
        <p:nvSpPr>
          <p:cNvPr id="9"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8702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7403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47479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3312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6048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723780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3960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3960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14342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2016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2016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567800" y="4032800"/>
            <a:ext cx="3888000" cy="2016000"/>
          </a:xfrm>
          <a:solidFill>
            <a:schemeClr val="accent3"/>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5"/>
          </p:nvPr>
        </p:nvSpPr>
        <p:spPr>
          <a:xfrm>
            <a:off x="4671800" y="4032800"/>
            <a:ext cx="3888000" cy="2016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8770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Content Placeholder 2"/>
          <p:cNvSpPr>
            <a:spLocks noGrp="1"/>
          </p:cNvSpPr>
          <p:nvPr>
            <p:ph idx="1"/>
          </p:nvPr>
        </p:nvSpPr>
        <p:spPr>
          <a:xfrm>
            <a:off x="576000" y="1872000"/>
            <a:ext cx="3888000" cy="1332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Content Placeholder 2"/>
          <p:cNvSpPr>
            <a:spLocks noGrp="1"/>
          </p:cNvSpPr>
          <p:nvPr>
            <p:ph idx="13"/>
          </p:nvPr>
        </p:nvSpPr>
        <p:spPr>
          <a:xfrm>
            <a:off x="4680000" y="1872000"/>
            <a:ext cx="3888000" cy="1332000"/>
          </a:xfrm>
          <a:solidFill>
            <a:schemeClr val="accent1"/>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ntent Placeholder 2"/>
          <p:cNvSpPr>
            <a:spLocks noGrp="1"/>
          </p:cNvSpPr>
          <p:nvPr>
            <p:ph idx="14"/>
          </p:nvPr>
        </p:nvSpPr>
        <p:spPr>
          <a:xfrm>
            <a:off x="567800" y="3312000"/>
            <a:ext cx="3888000" cy="1332000"/>
          </a:xfrm>
          <a:solidFill>
            <a:schemeClr val="bg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0" name="Content Placeholder 2"/>
          <p:cNvSpPr>
            <a:spLocks noGrp="1"/>
          </p:cNvSpPr>
          <p:nvPr>
            <p:ph idx="15"/>
          </p:nvPr>
        </p:nvSpPr>
        <p:spPr>
          <a:xfrm>
            <a:off x="4671800" y="3312000"/>
            <a:ext cx="3888000" cy="1332000"/>
          </a:xfrm>
          <a:solidFill>
            <a:schemeClr val="tx2"/>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1" name="Content Placeholder 2"/>
          <p:cNvSpPr>
            <a:spLocks noGrp="1"/>
          </p:cNvSpPr>
          <p:nvPr>
            <p:ph idx="16"/>
          </p:nvPr>
        </p:nvSpPr>
        <p:spPr>
          <a:xfrm>
            <a:off x="567800" y="4752000"/>
            <a:ext cx="3888000" cy="1332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Placeholder 2"/>
          <p:cNvSpPr>
            <a:spLocks noGrp="1"/>
          </p:cNvSpPr>
          <p:nvPr>
            <p:ph idx="17"/>
          </p:nvPr>
        </p:nvSpPr>
        <p:spPr>
          <a:xfrm>
            <a:off x="4671800" y="4752000"/>
            <a:ext cx="3888000" cy="1332000"/>
          </a:xfrm>
          <a:solidFill>
            <a:schemeClr val="accent2"/>
          </a:solidFill>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344679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ne conten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Picture Placeholder 5"/>
          <p:cNvSpPr>
            <a:spLocks noGrp="1"/>
          </p:cNvSpPr>
          <p:nvPr>
            <p:ph type="pic" sz="quarter" idx="13"/>
          </p:nvPr>
        </p:nvSpPr>
        <p:spPr>
          <a:xfrm>
            <a:off x="4680000" y="1871663"/>
            <a:ext cx="3888000" cy="4176000"/>
          </a:xfrm>
        </p:spPr>
        <p:txBody>
          <a:bodyPr/>
          <a:lstStyle/>
          <a:p>
            <a:endParaRPr lang="en-GB"/>
          </a:p>
        </p:txBody>
      </p:sp>
      <p:sp>
        <p:nvSpPr>
          <p:cNvPr id="8"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01437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content with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Picture Placeholder 5"/>
          <p:cNvSpPr>
            <a:spLocks noGrp="1"/>
          </p:cNvSpPr>
          <p:nvPr>
            <p:ph type="pic" sz="quarter" idx="13"/>
          </p:nvPr>
        </p:nvSpPr>
        <p:spPr>
          <a:xfrm>
            <a:off x="4680000" y="1871663"/>
            <a:ext cx="3888000" cy="1980000"/>
          </a:xfrm>
        </p:spPr>
        <p:txBody>
          <a:bodyPr/>
          <a:lstStyle/>
          <a:p>
            <a:endParaRPr lang="en-GB"/>
          </a:p>
        </p:txBody>
      </p:sp>
      <p:sp>
        <p:nvSpPr>
          <p:cNvPr id="8" name="Picture Placeholder 5"/>
          <p:cNvSpPr>
            <a:spLocks noGrp="1"/>
          </p:cNvSpPr>
          <p:nvPr>
            <p:ph type="pic" sz="quarter" idx="14"/>
          </p:nvPr>
        </p:nvSpPr>
        <p:spPr>
          <a:xfrm>
            <a:off x="4680000" y="4068000"/>
            <a:ext cx="3888000" cy="1980000"/>
          </a:xfrm>
        </p:spPr>
        <p:txBody>
          <a:bodyPr/>
          <a:lstStyle/>
          <a:p>
            <a:endParaRPr lang="en-GB"/>
          </a:p>
        </p:txBody>
      </p:sp>
      <p:sp>
        <p:nvSpPr>
          <p:cNvPr id="9" name="Content Placeholder 2"/>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09615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with image">
    <p:bg>
      <p:bgPr>
        <a:blipFill>
          <a:blip r:embed="rId2"/>
          <a:stretch>
            <a:fillRect/>
          </a:stretch>
        </a:blipFill>
        <a:effectLst/>
      </p:bgPr>
    </p:bg>
    <p:spTree>
      <p:nvGrpSpPr>
        <p:cNvPr id="1" name=""/>
        <p:cNvGrpSpPr/>
        <p:nvPr/>
      </p:nvGrpSpPr>
      <p:grpSpPr>
        <a:xfrm>
          <a:off x="0" y="0"/>
          <a:ext cx="0" cy="0"/>
          <a:chOff x="0" y="0"/>
          <a:chExt cx="0" cy="0"/>
        </a:xfrm>
      </p:grpSpPr>
      <p:sp>
        <p:nvSpPr>
          <p:cNvPr id="11" name="FooterBanner"/>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cNvSpPr>
            <a:spLocks noGrp="1"/>
          </p:cNvSpPr>
          <p:nvPr>
            <p:ph type="ctrTitle"/>
          </p:nvPr>
        </p:nvSpPr>
        <p:spPr>
          <a:xfrm>
            <a:off x="569913" y="1947862"/>
            <a:ext cx="5544000" cy="1858593"/>
          </a:xfrm>
        </p:spPr>
        <p:txBody>
          <a:bodyPr lIns="0" tIns="0" rIns="0" bIns="0" anchor="t" anchorCtr="0">
            <a:normAutofit/>
          </a:bodyPr>
          <a:lstStyle>
            <a:lvl1pPr algn="l">
              <a:defRPr sz="3000">
                <a:solidFill>
                  <a:schemeClr val="accent1"/>
                </a:solidFill>
                <a:latin typeface="Arial" panose="020B0604020202020204" pitchFamily="34" charset="0"/>
                <a:cs typeface="Arial" panose="020B0604020202020204" pitchFamily="34" charset="0"/>
              </a:defRPr>
            </a:lvl1pPr>
          </a:lstStyle>
          <a:p>
            <a:r>
              <a:rPr lang="en-GB" dirty="0" smtClean="0"/>
              <a:t>Click to edit Master title style</a:t>
            </a:r>
            <a:endParaRPr lang="en-US" dirty="0"/>
          </a:p>
        </p:txBody>
      </p:sp>
      <p:sp>
        <p:nvSpPr>
          <p:cNvPr id="4" name="Date Placeholder 3"/>
          <p:cNvSpPr>
            <a:spLocks noGrp="1"/>
          </p:cNvSpPr>
          <p:nvPr>
            <p:ph type="dt" sz="half" idx="10"/>
          </p:nvPr>
        </p:nvSpPr>
        <p:spPr/>
        <p:txBody>
          <a:bodyPr/>
          <a:lstStyle/>
          <a:p>
            <a:endParaRPr lang="en-US"/>
          </a:p>
        </p:txBody>
      </p:sp>
      <p:pic>
        <p:nvPicPr>
          <p:cNvPr id="3" name="FooterWBD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11085593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4 people">
    <p:spTree>
      <p:nvGrpSpPr>
        <p:cNvPr id="1" name=""/>
        <p:cNvGrpSpPr/>
        <p:nvPr/>
      </p:nvGrpSpPr>
      <p:grpSpPr>
        <a:xfrm>
          <a:off x="0" y="0"/>
          <a:ext cx="0" cy="0"/>
          <a:chOff x="0" y="0"/>
          <a:chExt cx="0" cy="0"/>
        </a:xfrm>
      </p:grpSpPr>
      <p:cxnSp>
        <p:nvCxnSpPr>
          <p:cNvPr id="32" name="Straight Connector 2"/>
          <p:cNvCxnSpPr/>
          <p:nvPr userDrawn="1"/>
        </p:nvCxnSpPr>
        <p:spPr>
          <a:xfrm>
            <a:off x="4680000" y="3725435"/>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
          <p:cNvCxnSpPr/>
          <p:nvPr userDrawn="1"/>
        </p:nvCxnSpPr>
        <p:spPr>
          <a:xfrm>
            <a:off x="565872" y="3725435"/>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5" name="TelephoneText 4"/>
          <p:cNvSpPr txBox="1">
            <a:spLocks noChangeArrowheads="1"/>
          </p:cNvSpPr>
          <p:nvPr userDrawn="1"/>
        </p:nvSpPr>
        <p:spPr bwMode="auto">
          <a:xfrm>
            <a:off x="5868263" y="4982212"/>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r>
              <a:rPr lang="en-GB" altLang="en-US" sz="1100" dirty="0" smtClean="0">
                <a:solidFill>
                  <a:schemeClr val="tx2"/>
                </a:solidFill>
              </a:rPr>
              <a:t>:</a:t>
            </a:r>
            <a:endParaRPr lang="en-GB" altLang="en-US" sz="1100" dirty="0">
              <a:solidFill>
                <a:schemeClr val="tx2"/>
              </a:solidFill>
            </a:endParaRPr>
          </a:p>
        </p:txBody>
      </p:sp>
      <p:sp>
        <p:nvSpPr>
          <p:cNvPr id="56" name="EmailText 4"/>
          <p:cNvSpPr txBox="1">
            <a:spLocks noChangeArrowheads="1"/>
          </p:cNvSpPr>
          <p:nvPr userDrawn="1"/>
        </p:nvSpPr>
        <p:spPr bwMode="auto">
          <a:xfrm>
            <a:off x="5868263" y="5144212"/>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r>
              <a:rPr lang="en-GB" altLang="en-US" sz="1100" dirty="0" smtClean="0">
                <a:solidFill>
                  <a:schemeClr val="bg2"/>
                </a:solidFill>
              </a:rPr>
              <a:t>:</a:t>
            </a:r>
            <a:endParaRPr lang="en-GB" altLang="en-US" sz="1100" dirty="0">
              <a:solidFill>
                <a:schemeClr val="bg2"/>
              </a:solidFill>
            </a:endParaRPr>
          </a:p>
        </p:txBody>
      </p:sp>
      <p:sp>
        <p:nvSpPr>
          <p:cNvPr id="49" name="TelephoneText 3"/>
          <p:cNvSpPr txBox="1">
            <a:spLocks noChangeArrowheads="1"/>
          </p:cNvSpPr>
          <p:nvPr userDrawn="1"/>
        </p:nvSpPr>
        <p:spPr bwMode="auto">
          <a:xfrm>
            <a:off x="1769090" y="4982212"/>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50" name="EmailText 3"/>
          <p:cNvSpPr txBox="1">
            <a:spLocks noChangeArrowheads="1"/>
          </p:cNvSpPr>
          <p:nvPr userDrawn="1"/>
        </p:nvSpPr>
        <p:spPr bwMode="auto">
          <a:xfrm>
            <a:off x="1769090" y="5144212"/>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43" name="TelephoneText 2"/>
          <p:cNvSpPr txBox="1">
            <a:spLocks noChangeArrowheads="1"/>
          </p:cNvSpPr>
          <p:nvPr userDrawn="1"/>
        </p:nvSpPr>
        <p:spPr bwMode="auto">
          <a:xfrm>
            <a:off x="5868000" y="2971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3133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2" name="EmailText 1"/>
          <p:cNvSpPr txBox="1">
            <a:spLocks noChangeArrowheads="1"/>
          </p:cNvSpPr>
          <p:nvPr userDrawn="1"/>
        </p:nvSpPr>
        <p:spPr bwMode="auto">
          <a:xfrm>
            <a:off x="1768827" y="3133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1" name="TelephoneText1"/>
          <p:cNvSpPr txBox="1">
            <a:spLocks noChangeArrowheads="1"/>
          </p:cNvSpPr>
          <p:nvPr userDrawn="1"/>
        </p:nvSpPr>
        <p:spPr bwMode="auto">
          <a:xfrm>
            <a:off x="1768827" y="2971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Picture1"/>
          <p:cNvSpPr>
            <a:spLocks noGrp="1"/>
          </p:cNvSpPr>
          <p:nvPr>
            <p:ph type="pic" sz="quarter" idx="11" hasCustomPrompt="1"/>
          </p:nvPr>
        </p:nvSpPr>
        <p:spPr>
          <a:xfrm>
            <a:off x="585730" y="1897094"/>
            <a:ext cx="1081087" cy="1366837"/>
          </a:xfrm>
        </p:spPr>
        <p:txBody>
          <a:bodyPr/>
          <a:lstStyle>
            <a:lvl1pPr>
              <a:defRPr sz="1600"/>
            </a:lvl1pPr>
          </a:lstStyle>
          <a:p>
            <a:r>
              <a:rPr lang="en-GB" dirty="0" smtClean="0"/>
              <a:t>Picture 1</a:t>
            </a:r>
            <a:endParaRPr lang="en-GB" dirty="0"/>
          </a:p>
        </p:txBody>
      </p:sp>
      <p:sp>
        <p:nvSpPr>
          <p:cNvPr id="6" name="Name 1"/>
          <p:cNvSpPr>
            <a:spLocks noGrp="1"/>
          </p:cNvSpPr>
          <p:nvPr>
            <p:ph type="body" sz="quarter" idx="12" hasCustomPrompt="1"/>
          </p:nvPr>
        </p:nvSpPr>
        <p:spPr>
          <a:xfrm>
            <a:off x="1768827" y="2233556"/>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1</a:t>
            </a:r>
          </a:p>
        </p:txBody>
      </p:sp>
      <p:sp>
        <p:nvSpPr>
          <p:cNvPr id="9" name="Job Title 1"/>
          <p:cNvSpPr>
            <a:spLocks noGrp="1"/>
          </p:cNvSpPr>
          <p:nvPr>
            <p:ph type="body" sz="quarter" idx="13" hasCustomPrompt="1"/>
          </p:nvPr>
        </p:nvSpPr>
        <p:spPr>
          <a:xfrm>
            <a:off x="1768827" y="2474756"/>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1</a:t>
            </a:r>
            <a:endParaRPr lang="en-GB" dirty="0"/>
          </a:p>
        </p:txBody>
      </p:sp>
      <p:sp>
        <p:nvSpPr>
          <p:cNvPr id="10" name="Telephone 1"/>
          <p:cNvSpPr>
            <a:spLocks noGrp="1"/>
          </p:cNvSpPr>
          <p:nvPr>
            <p:ph type="body" sz="quarter" idx="14" hasCustomPrompt="1"/>
          </p:nvPr>
        </p:nvSpPr>
        <p:spPr>
          <a:xfrm>
            <a:off x="1948827" y="2971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1</a:t>
            </a:r>
          </a:p>
        </p:txBody>
      </p:sp>
      <p:sp>
        <p:nvSpPr>
          <p:cNvPr id="13" name="Email 1"/>
          <p:cNvSpPr>
            <a:spLocks noGrp="1"/>
          </p:cNvSpPr>
          <p:nvPr>
            <p:ph type="body" sz="quarter" idx="15" hasCustomPrompt="1"/>
          </p:nvPr>
        </p:nvSpPr>
        <p:spPr>
          <a:xfrm>
            <a:off x="1948827" y="3133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1</a:t>
            </a:r>
          </a:p>
        </p:txBody>
      </p:sp>
      <p:sp>
        <p:nvSpPr>
          <p:cNvPr id="17" name="Picture 2"/>
          <p:cNvSpPr>
            <a:spLocks noGrp="1"/>
          </p:cNvSpPr>
          <p:nvPr>
            <p:ph type="pic" sz="quarter" idx="16" hasCustomPrompt="1"/>
          </p:nvPr>
        </p:nvSpPr>
        <p:spPr>
          <a:xfrm>
            <a:off x="585730" y="3911235"/>
            <a:ext cx="1081087" cy="1366837"/>
          </a:xfrm>
        </p:spPr>
        <p:txBody>
          <a:bodyPr/>
          <a:lstStyle>
            <a:lvl1pPr>
              <a:defRPr sz="1600"/>
            </a:lvl1pPr>
          </a:lstStyle>
          <a:p>
            <a:r>
              <a:rPr lang="en-GB" dirty="0" smtClean="0"/>
              <a:t>Picture 2 </a:t>
            </a:r>
            <a:endParaRPr lang="en-GB" dirty="0"/>
          </a:p>
        </p:txBody>
      </p:sp>
      <p:sp>
        <p:nvSpPr>
          <p:cNvPr id="46" name="Name 2"/>
          <p:cNvSpPr>
            <a:spLocks noGrp="1"/>
          </p:cNvSpPr>
          <p:nvPr>
            <p:ph type="body" sz="quarter" idx="31" hasCustomPrompt="1"/>
          </p:nvPr>
        </p:nvSpPr>
        <p:spPr>
          <a:xfrm>
            <a:off x="1769090" y="4243852"/>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2</a:t>
            </a:r>
          </a:p>
        </p:txBody>
      </p:sp>
      <p:sp>
        <p:nvSpPr>
          <p:cNvPr id="47" name="Job Title 2"/>
          <p:cNvSpPr>
            <a:spLocks noGrp="1"/>
          </p:cNvSpPr>
          <p:nvPr>
            <p:ph type="body" sz="quarter" idx="32" hasCustomPrompt="1"/>
          </p:nvPr>
        </p:nvSpPr>
        <p:spPr>
          <a:xfrm>
            <a:off x="1769090" y="4485052"/>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2</a:t>
            </a:r>
            <a:endParaRPr lang="en-GB" dirty="0"/>
          </a:p>
        </p:txBody>
      </p:sp>
      <p:sp>
        <p:nvSpPr>
          <p:cNvPr id="48" name="Telephone 2"/>
          <p:cNvSpPr>
            <a:spLocks noGrp="1"/>
          </p:cNvSpPr>
          <p:nvPr>
            <p:ph type="body" sz="quarter" idx="33" hasCustomPrompt="1"/>
          </p:nvPr>
        </p:nvSpPr>
        <p:spPr>
          <a:xfrm>
            <a:off x="1949090" y="4982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2 </a:t>
            </a:r>
          </a:p>
        </p:txBody>
      </p:sp>
      <p:sp>
        <p:nvSpPr>
          <p:cNvPr id="51" name="Email 2"/>
          <p:cNvSpPr>
            <a:spLocks noGrp="1"/>
          </p:cNvSpPr>
          <p:nvPr>
            <p:ph type="body" sz="quarter" idx="34" hasCustomPrompt="1"/>
          </p:nvPr>
        </p:nvSpPr>
        <p:spPr>
          <a:xfrm>
            <a:off x="1949090" y="5144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2</a:t>
            </a:r>
          </a:p>
        </p:txBody>
      </p:sp>
      <p:sp>
        <p:nvSpPr>
          <p:cNvPr id="24" name="Picture 3"/>
          <p:cNvSpPr>
            <a:spLocks noGrp="1"/>
          </p:cNvSpPr>
          <p:nvPr>
            <p:ph type="pic" sz="quarter" idx="21" hasCustomPrompt="1"/>
          </p:nvPr>
        </p:nvSpPr>
        <p:spPr>
          <a:xfrm>
            <a:off x="4680000" y="1897094"/>
            <a:ext cx="1081087" cy="1366837"/>
          </a:xfrm>
        </p:spPr>
        <p:txBody>
          <a:bodyPr/>
          <a:lstStyle>
            <a:lvl1pPr>
              <a:defRPr sz="1600"/>
            </a:lvl1pPr>
          </a:lstStyle>
          <a:p>
            <a:r>
              <a:rPr lang="en-GB" dirty="0" smtClean="0"/>
              <a:t>Picture 3</a:t>
            </a:r>
            <a:endParaRPr lang="en-GB" dirty="0"/>
          </a:p>
        </p:txBody>
      </p:sp>
      <p:sp>
        <p:nvSpPr>
          <p:cNvPr id="40" name="Name 3"/>
          <p:cNvSpPr>
            <a:spLocks noGrp="1"/>
          </p:cNvSpPr>
          <p:nvPr>
            <p:ph type="body" sz="quarter" idx="27" hasCustomPrompt="1"/>
          </p:nvPr>
        </p:nvSpPr>
        <p:spPr>
          <a:xfrm>
            <a:off x="5868000" y="2233556"/>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3</a:t>
            </a:r>
          </a:p>
        </p:txBody>
      </p:sp>
      <p:sp>
        <p:nvSpPr>
          <p:cNvPr id="41" name="Job Title 3"/>
          <p:cNvSpPr>
            <a:spLocks noGrp="1"/>
          </p:cNvSpPr>
          <p:nvPr>
            <p:ph type="body" sz="quarter" idx="28" hasCustomPrompt="1"/>
          </p:nvPr>
        </p:nvSpPr>
        <p:spPr>
          <a:xfrm>
            <a:off x="5868000" y="2474756"/>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3</a:t>
            </a:r>
            <a:endParaRPr lang="en-GB" dirty="0"/>
          </a:p>
        </p:txBody>
      </p:sp>
      <p:sp>
        <p:nvSpPr>
          <p:cNvPr id="42" name="Telephone 3"/>
          <p:cNvSpPr>
            <a:spLocks noGrp="1"/>
          </p:cNvSpPr>
          <p:nvPr>
            <p:ph type="body" sz="quarter" idx="29" hasCustomPrompt="1"/>
          </p:nvPr>
        </p:nvSpPr>
        <p:spPr>
          <a:xfrm>
            <a:off x="6048000" y="2971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3</a:t>
            </a:r>
          </a:p>
        </p:txBody>
      </p:sp>
      <p:sp>
        <p:nvSpPr>
          <p:cNvPr id="45" name="Email 3"/>
          <p:cNvSpPr>
            <a:spLocks noGrp="1"/>
          </p:cNvSpPr>
          <p:nvPr>
            <p:ph type="body" sz="quarter" idx="30" hasCustomPrompt="1"/>
          </p:nvPr>
        </p:nvSpPr>
        <p:spPr>
          <a:xfrm>
            <a:off x="6048000" y="3133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3</a:t>
            </a:r>
          </a:p>
        </p:txBody>
      </p:sp>
      <p:sp>
        <p:nvSpPr>
          <p:cNvPr id="33" name="Picture 4"/>
          <p:cNvSpPr>
            <a:spLocks noGrp="1"/>
          </p:cNvSpPr>
          <p:nvPr>
            <p:ph type="pic" sz="quarter" idx="26" hasCustomPrompt="1"/>
          </p:nvPr>
        </p:nvSpPr>
        <p:spPr>
          <a:xfrm>
            <a:off x="4680000" y="3911235"/>
            <a:ext cx="1081087" cy="1366837"/>
          </a:xfrm>
        </p:spPr>
        <p:txBody>
          <a:bodyPr/>
          <a:lstStyle>
            <a:lvl1pPr>
              <a:defRPr sz="1600"/>
            </a:lvl1pPr>
          </a:lstStyle>
          <a:p>
            <a:r>
              <a:rPr lang="en-GB" dirty="0" smtClean="0"/>
              <a:t>Picture 4</a:t>
            </a:r>
            <a:endParaRPr lang="en-GB" dirty="0"/>
          </a:p>
        </p:txBody>
      </p:sp>
      <p:sp>
        <p:nvSpPr>
          <p:cNvPr id="52" name="Name 4"/>
          <p:cNvSpPr>
            <a:spLocks noGrp="1"/>
          </p:cNvSpPr>
          <p:nvPr>
            <p:ph type="body" sz="quarter" idx="35" hasCustomPrompt="1"/>
          </p:nvPr>
        </p:nvSpPr>
        <p:spPr>
          <a:xfrm>
            <a:off x="5868263" y="4243852"/>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4</a:t>
            </a:r>
          </a:p>
        </p:txBody>
      </p:sp>
      <p:sp>
        <p:nvSpPr>
          <p:cNvPr id="53" name="Job Title 4"/>
          <p:cNvSpPr>
            <a:spLocks noGrp="1"/>
          </p:cNvSpPr>
          <p:nvPr>
            <p:ph type="body" sz="quarter" idx="36" hasCustomPrompt="1"/>
          </p:nvPr>
        </p:nvSpPr>
        <p:spPr>
          <a:xfrm>
            <a:off x="5868263" y="4485052"/>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4</a:t>
            </a:r>
            <a:endParaRPr lang="en-GB" dirty="0"/>
          </a:p>
        </p:txBody>
      </p:sp>
      <p:sp>
        <p:nvSpPr>
          <p:cNvPr id="54" name="Telephone 4"/>
          <p:cNvSpPr>
            <a:spLocks noGrp="1"/>
          </p:cNvSpPr>
          <p:nvPr>
            <p:ph type="body" sz="quarter" idx="37" hasCustomPrompt="1"/>
          </p:nvPr>
        </p:nvSpPr>
        <p:spPr>
          <a:xfrm>
            <a:off x="6048263" y="4982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4</a:t>
            </a:r>
          </a:p>
        </p:txBody>
      </p:sp>
      <p:sp>
        <p:nvSpPr>
          <p:cNvPr id="57" name="Email 4"/>
          <p:cNvSpPr>
            <a:spLocks noGrp="1"/>
          </p:cNvSpPr>
          <p:nvPr>
            <p:ph type="body" sz="quarter" idx="38" hasCustomPrompt="1"/>
          </p:nvPr>
        </p:nvSpPr>
        <p:spPr>
          <a:xfrm>
            <a:off x="6048263" y="5144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4</a:t>
            </a:r>
          </a:p>
        </p:txBody>
      </p:sp>
    </p:spTree>
    <p:extLst>
      <p:ext uri="{BB962C8B-B14F-4D97-AF65-F5344CB8AC3E}">
        <p14:creationId xmlns:p14="http://schemas.microsoft.com/office/powerpoint/2010/main" val="6872147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us 3 people">
    <p:spTree>
      <p:nvGrpSpPr>
        <p:cNvPr id="1" name=""/>
        <p:cNvGrpSpPr/>
        <p:nvPr/>
      </p:nvGrpSpPr>
      <p:grpSpPr>
        <a:xfrm>
          <a:off x="0" y="0"/>
          <a:ext cx="0" cy="0"/>
          <a:chOff x="0" y="0"/>
          <a:chExt cx="0" cy="0"/>
        </a:xfrm>
      </p:grpSpPr>
      <p:cxnSp>
        <p:nvCxnSpPr>
          <p:cNvPr id="32" name="Straight Connector 2"/>
          <p:cNvCxnSpPr/>
          <p:nvPr userDrawn="1"/>
        </p:nvCxnSpPr>
        <p:spPr>
          <a:xfrm>
            <a:off x="4680000" y="3725435"/>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
          <p:cNvCxnSpPr/>
          <p:nvPr userDrawn="1"/>
        </p:nvCxnSpPr>
        <p:spPr>
          <a:xfrm>
            <a:off x="565872" y="3725435"/>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9" name="TelephoneText 3"/>
          <p:cNvSpPr txBox="1">
            <a:spLocks noChangeArrowheads="1"/>
          </p:cNvSpPr>
          <p:nvPr userDrawn="1"/>
        </p:nvSpPr>
        <p:spPr bwMode="auto">
          <a:xfrm>
            <a:off x="1769090" y="4982212"/>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50" name="EmailText 3"/>
          <p:cNvSpPr txBox="1">
            <a:spLocks noChangeArrowheads="1"/>
          </p:cNvSpPr>
          <p:nvPr userDrawn="1"/>
        </p:nvSpPr>
        <p:spPr bwMode="auto">
          <a:xfrm>
            <a:off x="1769090" y="5144212"/>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43" name="TelephoneText 2"/>
          <p:cNvSpPr txBox="1">
            <a:spLocks noChangeArrowheads="1"/>
          </p:cNvSpPr>
          <p:nvPr userDrawn="1"/>
        </p:nvSpPr>
        <p:spPr bwMode="auto">
          <a:xfrm>
            <a:off x="5868000" y="2971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3133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2" name="EmailText 1"/>
          <p:cNvSpPr txBox="1">
            <a:spLocks noChangeArrowheads="1"/>
          </p:cNvSpPr>
          <p:nvPr userDrawn="1"/>
        </p:nvSpPr>
        <p:spPr bwMode="auto">
          <a:xfrm>
            <a:off x="1768827" y="3133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11" name="TelephoneText1"/>
          <p:cNvSpPr txBox="1">
            <a:spLocks noChangeArrowheads="1"/>
          </p:cNvSpPr>
          <p:nvPr userDrawn="1"/>
        </p:nvSpPr>
        <p:spPr bwMode="auto">
          <a:xfrm>
            <a:off x="1768827" y="2971916"/>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Picture1"/>
          <p:cNvSpPr>
            <a:spLocks noGrp="1"/>
          </p:cNvSpPr>
          <p:nvPr>
            <p:ph type="pic" sz="quarter" idx="11" hasCustomPrompt="1"/>
          </p:nvPr>
        </p:nvSpPr>
        <p:spPr>
          <a:xfrm>
            <a:off x="585730" y="1897094"/>
            <a:ext cx="1081087" cy="1366837"/>
          </a:xfrm>
        </p:spPr>
        <p:txBody>
          <a:bodyPr/>
          <a:lstStyle>
            <a:lvl1pPr>
              <a:defRPr sz="1600"/>
            </a:lvl1pPr>
          </a:lstStyle>
          <a:p>
            <a:r>
              <a:rPr lang="en-GB" dirty="0" smtClean="0"/>
              <a:t>Picture 1</a:t>
            </a:r>
            <a:endParaRPr lang="en-GB" dirty="0"/>
          </a:p>
        </p:txBody>
      </p:sp>
      <p:sp>
        <p:nvSpPr>
          <p:cNvPr id="6" name="Name 1"/>
          <p:cNvSpPr>
            <a:spLocks noGrp="1"/>
          </p:cNvSpPr>
          <p:nvPr>
            <p:ph type="body" sz="quarter" idx="12" hasCustomPrompt="1"/>
          </p:nvPr>
        </p:nvSpPr>
        <p:spPr>
          <a:xfrm>
            <a:off x="1768827" y="2222756"/>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1</a:t>
            </a:r>
          </a:p>
        </p:txBody>
      </p:sp>
      <p:sp>
        <p:nvSpPr>
          <p:cNvPr id="9" name="Job Title 1"/>
          <p:cNvSpPr>
            <a:spLocks noGrp="1"/>
          </p:cNvSpPr>
          <p:nvPr>
            <p:ph type="body" sz="quarter" idx="13" hasCustomPrompt="1"/>
          </p:nvPr>
        </p:nvSpPr>
        <p:spPr>
          <a:xfrm>
            <a:off x="1768827" y="2474756"/>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1</a:t>
            </a:r>
            <a:endParaRPr lang="en-GB" dirty="0"/>
          </a:p>
        </p:txBody>
      </p:sp>
      <p:sp>
        <p:nvSpPr>
          <p:cNvPr id="10" name="Telephone 1"/>
          <p:cNvSpPr>
            <a:spLocks noGrp="1"/>
          </p:cNvSpPr>
          <p:nvPr>
            <p:ph type="body" sz="quarter" idx="14" hasCustomPrompt="1"/>
          </p:nvPr>
        </p:nvSpPr>
        <p:spPr>
          <a:xfrm>
            <a:off x="1948827" y="2971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1</a:t>
            </a:r>
          </a:p>
        </p:txBody>
      </p:sp>
      <p:sp>
        <p:nvSpPr>
          <p:cNvPr id="13" name="Email 1"/>
          <p:cNvSpPr>
            <a:spLocks noGrp="1"/>
          </p:cNvSpPr>
          <p:nvPr>
            <p:ph type="body" sz="quarter" idx="15" hasCustomPrompt="1"/>
          </p:nvPr>
        </p:nvSpPr>
        <p:spPr>
          <a:xfrm>
            <a:off x="1948827" y="3133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1</a:t>
            </a:r>
          </a:p>
        </p:txBody>
      </p:sp>
      <p:sp>
        <p:nvSpPr>
          <p:cNvPr id="17" name="Picture 2"/>
          <p:cNvSpPr>
            <a:spLocks noGrp="1"/>
          </p:cNvSpPr>
          <p:nvPr>
            <p:ph type="pic" sz="quarter" idx="16" hasCustomPrompt="1"/>
          </p:nvPr>
        </p:nvSpPr>
        <p:spPr>
          <a:xfrm>
            <a:off x="585730" y="3911235"/>
            <a:ext cx="1081087" cy="1366837"/>
          </a:xfrm>
        </p:spPr>
        <p:txBody>
          <a:bodyPr/>
          <a:lstStyle>
            <a:lvl1pPr>
              <a:defRPr sz="1600"/>
            </a:lvl1pPr>
          </a:lstStyle>
          <a:p>
            <a:r>
              <a:rPr lang="en-GB" dirty="0" smtClean="0"/>
              <a:t>Picture 2 </a:t>
            </a:r>
            <a:endParaRPr lang="en-GB" dirty="0"/>
          </a:p>
        </p:txBody>
      </p:sp>
      <p:sp>
        <p:nvSpPr>
          <p:cNvPr id="46" name="Name 2"/>
          <p:cNvSpPr>
            <a:spLocks noGrp="1"/>
          </p:cNvSpPr>
          <p:nvPr>
            <p:ph type="body" sz="quarter" idx="31" hasCustomPrompt="1"/>
          </p:nvPr>
        </p:nvSpPr>
        <p:spPr>
          <a:xfrm>
            <a:off x="1769090" y="4243852"/>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2</a:t>
            </a:r>
          </a:p>
        </p:txBody>
      </p:sp>
      <p:sp>
        <p:nvSpPr>
          <p:cNvPr id="47" name="Job Title 2"/>
          <p:cNvSpPr>
            <a:spLocks noGrp="1"/>
          </p:cNvSpPr>
          <p:nvPr>
            <p:ph type="body" sz="quarter" idx="32" hasCustomPrompt="1"/>
          </p:nvPr>
        </p:nvSpPr>
        <p:spPr>
          <a:xfrm>
            <a:off x="1769090" y="4485052"/>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2</a:t>
            </a:r>
            <a:endParaRPr lang="en-GB" dirty="0"/>
          </a:p>
        </p:txBody>
      </p:sp>
      <p:sp>
        <p:nvSpPr>
          <p:cNvPr id="48" name="Telephone 2"/>
          <p:cNvSpPr>
            <a:spLocks noGrp="1"/>
          </p:cNvSpPr>
          <p:nvPr>
            <p:ph type="body" sz="quarter" idx="33" hasCustomPrompt="1"/>
          </p:nvPr>
        </p:nvSpPr>
        <p:spPr>
          <a:xfrm>
            <a:off x="1949090" y="4982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2</a:t>
            </a:r>
          </a:p>
        </p:txBody>
      </p:sp>
      <p:sp>
        <p:nvSpPr>
          <p:cNvPr id="51" name="Email 2"/>
          <p:cNvSpPr>
            <a:spLocks noGrp="1"/>
          </p:cNvSpPr>
          <p:nvPr>
            <p:ph type="body" sz="quarter" idx="34" hasCustomPrompt="1"/>
          </p:nvPr>
        </p:nvSpPr>
        <p:spPr>
          <a:xfrm>
            <a:off x="1949090" y="5144212"/>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2</a:t>
            </a:r>
          </a:p>
        </p:txBody>
      </p:sp>
      <p:sp>
        <p:nvSpPr>
          <p:cNvPr id="24" name="Picture 3"/>
          <p:cNvSpPr>
            <a:spLocks noGrp="1"/>
          </p:cNvSpPr>
          <p:nvPr>
            <p:ph type="pic" sz="quarter" idx="21" hasCustomPrompt="1"/>
          </p:nvPr>
        </p:nvSpPr>
        <p:spPr>
          <a:xfrm>
            <a:off x="4680000" y="1897094"/>
            <a:ext cx="1081087" cy="1366837"/>
          </a:xfrm>
        </p:spPr>
        <p:txBody>
          <a:bodyPr/>
          <a:lstStyle>
            <a:lvl1pPr>
              <a:defRPr sz="1600"/>
            </a:lvl1pPr>
          </a:lstStyle>
          <a:p>
            <a:r>
              <a:rPr lang="en-GB" dirty="0" smtClean="0"/>
              <a:t>Picture 3</a:t>
            </a:r>
            <a:endParaRPr lang="en-GB" dirty="0"/>
          </a:p>
        </p:txBody>
      </p:sp>
      <p:sp>
        <p:nvSpPr>
          <p:cNvPr id="40" name="Name 3"/>
          <p:cNvSpPr>
            <a:spLocks noGrp="1"/>
          </p:cNvSpPr>
          <p:nvPr>
            <p:ph type="body" sz="quarter" idx="27" hasCustomPrompt="1"/>
          </p:nvPr>
        </p:nvSpPr>
        <p:spPr>
          <a:xfrm>
            <a:off x="5868000" y="2233556"/>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3</a:t>
            </a:r>
          </a:p>
        </p:txBody>
      </p:sp>
      <p:sp>
        <p:nvSpPr>
          <p:cNvPr id="41" name="Job Title 3"/>
          <p:cNvSpPr>
            <a:spLocks noGrp="1"/>
          </p:cNvSpPr>
          <p:nvPr>
            <p:ph type="body" sz="quarter" idx="28" hasCustomPrompt="1"/>
          </p:nvPr>
        </p:nvSpPr>
        <p:spPr>
          <a:xfrm>
            <a:off x="5868000" y="2474756"/>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3</a:t>
            </a:r>
            <a:endParaRPr lang="en-GB" dirty="0"/>
          </a:p>
        </p:txBody>
      </p:sp>
      <p:sp>
        <p:nvSpPr>
          <p:cNvPr id="42" name="Telephone 3"/>
          <p:cNvSpPr>
            <a:spLocks noGrp="1"/>
          </p:cNvSpPr>
          <p:nvPr>
            <p:ph type="body" sz="quarter" idx="29" hasCustomPrompt="1"/>
          </p:nvPr>
        </p:nvSpPr>
        <p:spPr>
          <a:xfrm>
            <a:off x="6048000" y="2971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3</a:t>
            </a:r>
          </a:p>
        </p:txBody>
      </p:sp>
      <p:sp>
        <p:nvSpPr>
          <p:cNvPr id="45" name="Email 3"/>
          <p:cNvSpPr>
            <a:spLocks noGrp="1"/>
          </p:cNvSpPr>
          <p:nvPr>
            <p:ph type="body" sz="quarter" idx="30" hasCustomPrompt="1"/>
          </p:nvPr>
        </p:nvSpPr>
        <p:spPr>
          <a:xfrm>
            <a:off x="6048000" y="3133916"/>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3</a:t>
            </a:r>
          </a:p>
        </p:txBody>
      </p:sp>
    </p:spTree>
    <p:extLst>
      <p:ext uri="{BB962C8B-B14F-4D97-AF65-F5344CB8AC3E}">
        <p14:creationId xmlns:p14="http://schemas.microsoft.com/office/powerpoint/2010/main" val="2755768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act us 2 people with text">
    <p:spTree>
      <p:nvGrpSpPr>
        <p:cNvPr id="1" name=""/>
        <p:cNvGrpSpPr/>
        <p:nvPr/>
      </p:nvGrpSpPr>
      <p:grpSpPr>
        <a:xfrm>
          <a:off x="0" y="0"/>
          <a:ext cx="0" cy="0"/>
          <a:chOff x="0" y="0"/>
          <a:chExt cx="0" cy="0"/>
        </a:xfrm>
      </p:grpSpPr>
      <p:cxnSp>
        <p:nvCxnSpPr>
          <p:cNvPr id="32" name="Straight Connector 2"/>
          <p:cNvCxnSpPr/>
          <p:nvPr userDrawn="1"/>
        </p:nvCxnSpPr>
        <p:spPr>
          <a:xfrm>
            <a:off x="4680000" y="3725352"/>
            <a:ext cx="3888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5" name="TelephoneText 4"/>
          <p:cNvSpPr txBox="1">
            <a:spLocks noChangeArrowheads="1"/>
          </p:cNvSpPr>
          <p:nvPr userDrawn="1"/>
        </p:nvSpPr>
        <p:spPr bwMode="auto">
          <a:xfrm>
            <a:off x="5868263" y="498212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r>
              <a:rPr lang="en-GB" altLang="en-US" sz="1100" dirty="0" smtClean="0">
                <a:solidFill>
                  <a:schemeClr val="tx2"/>
                </a:solidFill>
              </a:rPr>
              <a:t>:</a:t>
            </a:r>
            <a:endParaRPr lang="en-GB" altLang="en-US" sz="1100" dirty="0">
              <a:solidFill>
                <a:schemeClr val="tx2"/>
              </a:solidFill>
            </a:endParaRPr>
          </a:p>
        </p:txBody>
      </p:sp>
      <p:sp>
        <p:nvSpPr>
          <p:cNvPr id="56" name="EmailText 4"/>
          <p:cNvSpPr txBox="1">
            <a:spLocks noChangeArrowheads="1"/>
          </p:cNvSpPr>
          <p:nvPr userDrawn="1"/>
        </p:nvSpPr>
        <p:spPr bwMode="auto">
          <a:xfrm>
            <a:off x="5868263" y="5144129"/>
            <a:ext cx="25241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r>
              <a:rPr lang="en-GB" altLang="en-US" sz="1100" dirty="0" smtClean="0">
                <a:solidFill>
                  <a:schemeClr val="bg2"/>
                </a:solidFill>
              </a:rPr>
              <a:t>:</a:t>
            </a:r>
            <a:endParaRPr lang="en-GB" altLang="en-US" sz="1100" dirty="0">
              <a:solidFill>
                <a:schemeClr val="bg2"/>
              </a:solidFill>
            </a:endParaRPr>
          </a:p>
        </p:txBody>
      </p:sp>
      <p:sp>
        <p:nvSpPr>
          <p:cNvPr id="43" name="TelephoneText 2"/>
          <p:cNvSpPr txBox="1">
            <a:spLocks noChangeArrowheads="1"/>
          </p:cNvSpPr>
          <p:nvPr userDrawn="1"/>
        </p:nvSpPr>
        <p:spPr bwMode="auto">
          <a:xfrm>
            <a:off x="5868000" y="297183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tx2"/>
                </a:solidFill>
              </a:rPr>
              <a:t>T:</a:t>
            </a:r>
          </a:p>
        </p:txBody>
      </p:sp>
      <p:sp>
        <p:nvSpPr>
          <p:cNvPr id="44" name="EmailText 2"/>
          <p:cNvSpPr txBox="1">
            <a:spLocks noChangeArrowheads="1"/>
          </p:cNvSpPr>
          <p:nvPr userDrawn="1"/>
        </p:nvSpPr>
        <p:spPr bwMode="auto">
          <a:xfrm>
            <a:off x="5868000" y="3133833"/>
            <a:ext cx="25241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100" dirty="0">
                <a:solidFill>
                  <a:schemeClr val="bg2"/>
                </a:solidFill>
              </a:rPr>
              <a:t>E:</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24" name="Picture 3"/>
          <p:cNvSpPr>
            <a:spLocks noGrp="1"/>
          </p:cNvSpPr>
          <p:nvPr>
            <p:ph type="pic" sz="quarter" idx="21" hasCustomPrompt="1"/>
          </p:nvPr>
        </p:nvSpPr>
        <p:spPr>
          <a:xfrm>
            <a:off x="4680000" y="1897011"/>
            <a:ext cx="1081087" cy="1366837"/>
          </a:xfrm>
        </p:spPr>
        <p:txBody>
          <a:bodyPr/>
          <a:lstStyle>
            <a:lvl1pPr>
              <a:defRPr sz="1600"/>
            </a:lvl1pPr>
          </a:lstStyle>
          <a:p>
            <a:r>
              <a:rPr lang="en-GB" dirty="0" smtClean="0"/>
              <a:t>Picture 1</a:t>
            </a:r>
          </a:p>
        </p:txBody>
      </p:sp>
      <p:sp>
        <p:nvSpPr>
          <p:cNvPr id="40" name="Name 3"/>
          <p:cNvSpPr>
            <a:spLocks noGrp="1"/>
          </p:cNvSpPr>
          <p:nvPr>
            <p:ph type="body" sz="quarter" idx="27" hasCustomPrompt="1"/>
          </p:nvPr>
        </p:nvSpPr>
        <p:spPr>
          <a:xfrm>
            <a:off x="5868000" y="2233473"/>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1</a:t>
            </a:r>
          </a:p>
        </p:txBody>
      </p:sp>
      <p:sp>
        <p:nvSpPr>
          <p:cNvPr id="41" name="Job Title 3"/>
          <p:cNvSpPr>
            <a:spLocks noGrp="1"/>
          </p:cNvSpPr>
          <p:nvPr>
            <p:ph type="body" sz="quarter" idx="28" hasCustomPrompt="1"/>
          </p:nvPr>
        </p:nvSpPr>
        <p:spPr>
          <a:xfrm>
            <a:off x="5868000" y="2474673"/>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1</a:t>
            </a:r>
            <a:endParaRPr lang="en-GB" dirty="0"/>
          </a:p>
        </p:txBody>
      </p:sp>
      <p:sp>
        <p:nvSpPr>
          <p:cNvPr id="42" name="Telephone 3"/>
          <p:cNvSpPr>
            <a:spLocks noGrp="1"/>
          </p:cNvSpPr>
          <p:nvPr>
            <p:ph type="body" sz="quarter" idx="29" hasCustomPrompt="1"/>
          </p:nvPr>
        </p:nvSpPr>
        <p:spPr>
          <a:xfrm>
            <a:off x="6048000" y="297183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1</a:t>
            </a:r>
          </a:p>
        </p:txBody>
      </p:sp>
      <p:sp>
        <p:nvSpPr>
          <p:cNvPr id="45" name="Email 3"/>
          <p:cNvSpPr>
            <a:spLocks noGrp="1"/>
          </p:cNvSpPr>
          <p:nvPr>
            <p:ph type="body" sz="quarter" idx="30" hasCustomPrompt="1"/>
          </p:nvPr>
        </p:nvSpPr>
        <p:spPr>
          <a:xfrm>
            <a:off x="6048000" y="3133833"/>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1</a:t>
            </a:r>
          </a:p>
        </p:txBody>
      </p:sp>
      <p:sp>
        <p:nvSpPr>
          <p:cNvPr id="33" name="Picture 4"/>
          <p:cNvSpPr>
            <a:spLocks noGrp="1"/>
          </p:cNvSpPr>
          <p:nvPr>
            <p:ph type="pic" sz="quarter" idx="26" hasCustomPrompt="1"/>
          </p:nvPr>
        </p:nvSpPr>
        <p:spPr>
          <a:xfrm>
            <a:off x="4680000" y="3911152"/>
            <a:ext cx="1081087" cy="1366837"/>
          </a:xfrm>
        </p:spPr>
        <p:txBody>
          <a:bodyPr/>
          <a:lstStyle>
            <a:lvl1pPr>
              <a:defRPr sz="1600"/>
            </a:lvl1pPr>
          </a:lstStyle>
          <a:p>
            <a:r>
              <a:rPr lang="en-GB" dirty="0" smtClean="0"/>
              <a:t>Picture 2</a:t>
            </a:r>
            <a:endParaRPr lang="en-GB" dirty="0"/>
          </a:p>
        </p:txBody>
      </p:sp>
      <p:sp>
        <p:nvSpPr>
          <p:cNvPr id="52" name="Name 4"/>
          <p:cNvSpPr>
            <a:spLocks noGrp="1"/>
          </p:cNvSpPr>
          <p:nvPr>
            <p:ph type="body" sz="quarter" idx="35" hasCustomPrompt="1"/>
          </p:nvPr>
        </p:nvSpPr>
        <p:spPr>
          <a:xfrm>
            <a:off x="5868263" y="4243769"/>
            <a:ext cx="2664000" cy="252000"/>
          </a:xfrm>
        </p:spPr>
        <p:txBody>
          <a:bodyPr/>
          <a:lstStyle>
            <a:lvl1pPr>
              <a:defRPr b="1">
                <a:solidFill>
                  <a:schemeClr val="accent1"/>
                </a:solidFill>
              </a:defRPr>
            </a:lvl1pPr>
            <a:lvl2pPr>
              <a:defRPr b="1"/>
            </a:lvl2pPr>
            <a:lvl3pPr>
              <a:defRPr b="1"/>
            </a:lvl3pPr>
            <a:lvl4pPr>
              <a:defRPr b="1"/>
            </a:lvl4pPr>
            <a:lvl5pPr>
              <a:defRPr b="1"/>
            </a:lvl5pPr>
          </a:lstStyle>
          <a:p>
            <a:pPr lvl="0"/>
            <a:r>
              <a:rPr lang="en-US" dirty="0" smtClean="0"/>
              <a:t>Add Name 2</a:t>
            </a:r>
          </a:p>
        </p:txBody>
      </p:sp>
      <p:sp>
        <p:nvSpPr>
          <p:cNvPr id="53" name="Job Title 4"/>
          <p:cNvSpPr>
            <a:spLocks noGrp="1"/>
          </p:cNvSpPr>
          <p:nvPr>
            <p:ph type="body" sz="quarter" idx="36" hasCustomPrompt="1"/>
          </p:nvPr>
        </p:nvSpPr>
        <p:spPr>
          <a:xfrm>
            <a:off x="5868263" y="4484969"/>
            <a:ext cx="2664000" cy="252000"/>
          </a:xfrm>
        </p:spPr>
        <p:txBody>
          <a:bodyPr/>
          <a:lstStyle>
            <a:lvl1pPr>
              <a:defRPr b="0">
                <a:solidFill>
                  <a:schemeClr val="accent2"/>
                </a:solidFill>
              </a:defRPr>
            </a:lvl1pPr>
            <a:lvl2pPr>
              <a:defRPr b="0"/>
            </a:lvl2pPr>
            <a:lvl3pPr>
              <a:defRPr b="0"/>
            </a:lvl3pPr>
            <a:lvl4pPr>
              <a:defRPr b="0"/>
            </a:lvl4pPr>
            <a:lvl5pPr>
              <a:defRPr b="0"/>
            </a:lvl5pPr>
          </a:lstStyle>
          <a:p>
            <a:pPr lvl="0"/>
            <a:r>
              <a:rPr lang="en-US" dirty="0" smtClean="0"/>
              <a:t>Add Job Title 2</a:t>
            </a:r>
            <a:endParaRPr lang="en-GB" dirty="0"/>
          </a:p>
        </p:txBody>
      </p:sp>
      <p:sp>
        <p:nvSpPr>
          <p:cNvPr id="54" name="Telephone 4"/>
          <p:cNvSpPr>
            <a:spLocks noGrp="1"/>
          </p:cNvSpPr>
          <p:nvPr>
            <p:ph type="body" sz="quarter" idx="37" hasCustomPrompt="1"/>
          </p:nvPr>
        </p:nvSpPr>
        <p:spPr>
          <a:xfrm>
            <a:off x="6048263" y="498212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DDI 2</a:t>
            </a:r>
          </a:p>
        </p:txBody>
      </p:sp>
      <p:sp>
        <p:nvSpPr>
          <p:cNvPr id="57" name="Email 4"/>
          <p:cNvSpPr>
            <a:spLocks noGrp="1"/>
          </p:cNvSpPr>
          <p:nvPr>
            <p:ph type="body" sz="quarter" idx="38" hasCustomPrompt="1"/>
          </p:nvPr>
        </p:nvSpPr>
        <p:spPr>
          <a:xfrm>
            <a:off x="6048263" y="5144129"/>
            <a:ext cx="2484000" cy="180000"/>
          </a:xfrm>
        </p:spPr>
        <p:txBody>
          <a:bodyPr tIns="0" bIns="0"/>
          <a:lstStyle>
            <a:lvl1pPr>
              <a:defRPr sz="1100" b="0">
                <a:solidFill>
                  <a:schemeClr val="tx2"/>
                </a:solidFill>
              </a:defRPr>
            </a:lvl1pPr>
            <a:lvl2pPr>
              <a:defRPr b="1"/>
            </a:lvl2pPr>
            <a:lvl3pPr>
              <a:defRPr b="1"/>
            </a:lvl3pPr>
            <a:lvl4pPr>
              <a:defRPr b="1"/>
            </a:lvl4pPr>
            <a:lvl5pPr>
              <a:defRPr b="1"/>
            </a:lvl5pPr>
          </a:lstStyle>
          <a:p>
            <a:pPr lvl="0"/>
            <a:r>
              <a:rPr lang="en-US" dirty="0" smtClean="0"/>
              <a:t>Add Email 2</a:t>
            </a:r>
          </a:p>
        </p:txBody>
      </p:sp>
      <p:sp>
        <p:nvSpPr>
          <p:cNvPr id="34" name="Placeholder Left 1"/>
          <p:cNvSpPr>
            <a:spLocks noGrp="1"/>
          </p:cNvSpPr>
          <p:nvPr>
            <p:ph idx="1"/>
          </p:nvPr>
        </p:nvSpPr>
        <p:spPr>
          <a:xfrm>
            <a:off x="576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036410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us 1 person">
    <p:spTree>
      <p:nvGrpSpPr>
        <p:cNvPr id="1" name=""/>
        <p:cNvGrpSpPr/>
        <p:nvPr/>
      </p:nvGrpSpPr>
      <p:grpSpPr>
        <a:xfrm>
          <a:off x="0" y="0"/>
          <a:ext cx="0" cy="0"/>
          <a:chOff x="0" y="0"/>
          <a:chExt cx="0" cy="0"/>
        </a:xfrm>
      </p:grpSpPr>
      <p:sp>
        <p:nvSpPr>
          <p:cNvPr id="12" name="EmailText 1"/>
          <p:cNvSpPr txBox="1">
            <a:spLocks noChangeArrowheads="1"/>
          </p:cNvSpPr>
          <p:nvPr userDrawn="1"/>
        </p:nvSpPr>
        <p:spPr bwMode="auto">
          <a:xfrm>
            <a:off x="2246810" y="5613156"/>
            <a:ext cx="252413"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dirty="0">
                <a:solidFill>
                  <a:schemeClr val="bg2"/>
                </a:solidFill>
              </a:rPr>
              <a:t>E:</a:t>
            </a:r>
          </a:p>
        </p:txBody>
      </p:sp>
      <p:sp>
        <p:nvSpPr>
          <p:cNvPr id="11" name="TelephoneText1"/>
          <p:cNvSpPr txBox="1">
            <a:spLocks noChangeArrowheads="1"/>
          </p:cNvSpPr>
          <p:nvPr userDrawn="1"/>
        </p:nvSpPr>
        <p:spPr bwMode="auto">
          <a:xfrm>
            <a:off x="2246810" y="5419983"/>
            <a:ext cx="252413"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1200" dirty="0">
                <a:solidFill>
                  <a:schemeClr val="tx2"/>
                </a:solidFill>
              </a:rPr>
              <a:t>T:</a:t>
            </a:r>
          </a:p>
        </p:txBody>
      </p:sp>
      <p:sp>
        <p:nvSpPr>
          <p:cNvPr id="2" name="Title 1"/>
          <p:cNvSpPr>
            <a:spLocks noGrp="1"/>
          </p:cNvSpPr>
          <p:nvPr>
            <p:ph type="title"/>
          </p:nvPr>
        </p:nvSpPr>
        <p:spPr/>
        <p:txBody>
          <a:bodyPr/>
          <a:lstStyle/>
          <a:p>
            <a:r>
              <a:rPr lang="en-US" dirty="0" smtClean="0"/>
              <a:t>Click to edit Master title style</a:t>
            </a:r>
            <a:endParaRPr lang="en-GB" dirty="0"/>
          </a:p>
        </p:txBody>
      </p:sp>
      <p:sp>
        <p:nvSpPr>
          <p:cNvPr id="5" name="Picture1"/>
          <p:cNvSpPr>
            <a:spLocks noGrp="1" noChangeAspect="1"/>
          </p:cNvSpPr>
          <p:nvPr>
            <p:ph type="pic" sz="quarter" idx="11" hasCustomPrompt="1"/>
          </p:nvPr>
        </p:nvSpPr>
        <p:spPr>
          <a:xfrm>
            <a:off x="575338" y="3981885"/>
            <a:ext cx="1440000" cy="1820617"/>
          </a:xfrm>
        </p:spPr>
        <p:txBody>
          <a:bodyPr/>
          <a:lstStyle>
            <a:lvl1pPr>
              <a:defRPr sz="1600"/>
            </a:lvl1pPr>
          </a:lstStyle>
          <a:p>
            <a:r>
              <a:rPr lang="en-GB" dirty="0" smtClean="0"/>
              <a:t>Picture 1</a:t>
            </a:r>
            <a:endParaRPr lang="en-GB" dirty="0"/>
          </a:p>
        </p:txBody>
      </p:sp>
      <p:sp>
        <p:nvSpPr>
          <p:cNvPr id="6" name="Name 1"/>
          <p:cNvSpPr>
            <a:spLocks noGrp="1"/>
          </p:cNvSpPr>
          <p:nvPr>
            <p:ph type="body" sz="quarter" idx="12" hasCustomPrompt="1"/>
          </p:nvPr>
        </p:nvSpPr>
        <p:spPr>
          <a:xfrm>
            <a:off x="2246810" y="4650450"/>
            <a:ext cx="2664000" cy="306000"/>
          </a:xfrm>
        </p:spPr>
        <p:txBody>
          <a:bodyPr/>
          <a:lstStyle>
            <a:lvl1pPr>
              <a:defRPr sz="1800" b="1">
                <a:solidFill>
                  <a:schemeClr val="accent1"/>
                </a:solidFill>
              </a:defRPr>
            </a:lvl1pPr>
            <a:lvl2pPr>
              <a:defRPr b="1"/>
            </a:lvl2pPr>
            <a:lvl3pPr>
              <a:defRPr b="1"/>
            </a:lvl3pPr>
            <a:lvl4pPr>
              <a:defRPr b="1"/>
            </a:lvl4pPr>
            <a:lvl5pPr>
              <a:defRPr b="1"/>
            </a:lvl5pPr>
          </a:lstStyle>
          <a:p>
            <a:pPr lvl="0"/>
            <a:r>
              <a:rPr lang="en-US" dirty="0" smtClean="0"/>
              <a:t>Add Name</a:t>
            </a:r>
          </a:p>
        </p:txBody>
      </p:sp>
      <p:sp>
        <p:nvSpPr>
          <p:cNvPr id="9" name="Job Title 1"/>
          <p:cNvSpPr>
            <a:spLocks noGrp="1"/>
          </p:cNvSpPr>
          <p:nvPr>
            <p:ph type="body" sz="quarter" idx="13" hasCustomPrompt="1"/>
          </p:nvPr>
        </p:nvSpPr>
        <p:spPr>
          <a:xfrm>
            <a:off x="2246810" y="4953996"/>
            <a:ext cx="2664000" cy="306000"/>
          </a:xfrm>
        </p:spPr>
        <p:txBody>
          <a:bodyPr/>
          <a:lstStyle>
            <a:lvl1pPr>
              <a:defRPr sz="1800" b="0">
                <a:solidFill>
                  <a:schemeClr val="accent2"/>
                </a:solidFill>
              </a:defRPr>
            </a:lvl1pPr>
            <a:lvl2pPr>
              <a:defRPr b="0"/>
            </a:lvl2pPr>
            <a:lvl3pPr>
              <a:defRPr b="0"/>
            </a:lvl3pPr>
            <a:lvl4pPr>
              <a:defRPr b="0"/>
            </a:lvl4pPr>
            <a:lvl5pPr>
              <a:defRPr b="0"/>
            </a:lvl5pPr>
          </a:lstStyle>
          <a:p>
            <a:pPr lvl="0"/>
            <a:r>
              <a:rPr lang="en-US" dirty="0" smtClean="0"/>
              <a:t>Add Job Title</a:t>
            </a:r>
            <a:endParaRPr lang="en-GB" dirty="0"/>
          </a:p>
        </p:txBody>
      </p:sp>
      <p:sp>
        <p:nvSpPr>
          <p:cNvPr id="10" name="Telephone 1"/>
          <p:cNvSpPr>
            <a:spLocks noGrp="1"/>
          </p:cNvSpPr>
          <p:nvPr>
            <p:ph type="body" sz="quarter" idx="14" hasCustomPrompt="1"/>
          </p:nvPr>
        </p:nvSpPr>
        <p:spPr>
          <a:xfrm>
            <a:off x="2426810" y="5419983"/>
            <a:ext cx="2484000" cy="216000"/>
          </a:xfrm>
        </p:spPr>
        <p:txBody>
          <a:bodyPr tIns="0" bIns="0"/>
          <a:lstStyle>
            <a:lvl1pPr>
              <a:defRPr sz="1200" b="0">
                <a:solidFill>
                  <a:schemeClr val="tx2"/>
                </a:solidFill>
              </a:defRPr>
            </a:lvl1pPr>
            <a:lvl2pPr>
              <a:defRPr b="1"/>
            </a:lvl2pPr>
            <a:lvl3pPr>
              <a:defRPr b="1"/>
            </a:lvl3pPr>
            <a:lvl4pPr>
              <a:defRPr b="1"/>
            </a:lvl4pPr>
            <a:lvl5pPr>
              <a:defRPr b="1"/>
            </a:lvl5pPr>
          </a:lstStyle>
          <a:p>
            <a:pPr lvl="0"/>
            <a:r>
              <a:rPr lang="en-US" dirty="0" smtClean="0"/>
              <a:t>Add DDI</a:t>
            </a:r>
          </a:p>
        </p:txBody>
      </p:sp>
      <p:sp>
        <p:nvSpPr>
          <p:cNvPr id="13" name="Email 1"/>
          <p:cNvSpPr>
            <a:spLocks noGrp="1"/>
          </p:cNvSpPr>
          <p:nvPr>
            <p:ph type="body" sz="quarter" idx="15" hasCustomPrompt="1"/>
          </p:nvPr>
        </p:nvSpPr>
        <p:spPr>
          <a:xfrm>
            <a:off x="2426810" y="5613156"/>
            <a:ext cx="2484000" cy="216000"/>
          </a:xfrm>
        </p:spPr>
        <p:txBody>
          <a:bodyPr tIns="0" bIns="0"/>
          <a:lstStyle>
            <a:lvl1pPr>
              <a:defRPr sz="1200" b="0">
                <a:solidFill>
                  <a:schemeClr val="tx2"/>
                </a:solidFill>
              </a:defRPr>
            </a:lvl1pPr>
            <a:lvl2pPr>
              <a:defRPr b="1"/>
            </a:lvl2pPr>
            <a:lvl3pPr>
              <a:defRPr b="1"/>
            </a:lvl3pPr>
            <a:lvl4pPr>
              <a:defRPr b="1"/>
            </a:lvl4pPr>
            <a:lvl5pPr>
              <a:defRPr b="1"/>
            </a:lvl5pPr>
          </a:lstStyle>
          <a:p>
            <a:pPr lvl="0"/>
            <a:r>
              <a:rPr lang="en-US" dirty="0" smtClean="0"/>
              <a:t>Add Email</a:t>
            </a:r>
          </a:p>
        </p:txBody>
      </p:sp>
      <p:sp>
        <p:nvSpPr>
          <p:cNvPr id="34" name="Placeholder Left 1"/>
          <p:cNvSpPr>
            <a:spLocks noGrp="1"/>
          </p:cNvSpPr>
          <p:nvPr>
            <p:ph idx="1"/>
          </p:nvPr>
        </p:nvSpPr>
        <p:spPr>
          <a:xfrm>
            <a:off x="576000" y="1872000"/>
            <a:ext cx="7983800" cy="171286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2470258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4618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s x2">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71500" y="360000"/>
            <a:ext cx="3888000" cy="5400000"/>
          </a:xfrm>
          <a:prstGeom prst="rect">
            <a:avLst/>
          </a:prstGeom>
        </p:spPr>
        <p:txBody>
          <a:bodyPr/>
          <a:lstStyle>
            <a:lvl1pPr>
              <a:defRPr/>
            </a:lvl1pPr>
          </a:lstStyle>
          <a:p>
            <a:r>
              <a:rPr lang="en-GB" dirty="0" smtClean="0"/>
              <a:t>Picture 1</a:t>
            </a:r>
            <a:endParaRPr lang="en-GB" dirty="0"/>
          </a:p>
        </p:txBody>
      </p:sp>
      <p:sp>
        <p:nvSpPr>
          <p:cNvPr id="6" name="Picture Placeholder 4"/>
          <p:cNvSpPr>
            <a:spLocks noGrp="1"/>
          </p:cNvSpPr>
          <p:nvPr>
            <p:ph type="pic" sz="quarter" idx="12" hasCustomPrompt="1"/>
          </p:nvPr>
        </p:nvSpPr>
        <p:spPr>
          <a:xfrm>
            <a:off x="4680000" y="360000"/>
            <a:ext cx="3888000" cy="5400000"/>
          </a:xfrm>
          <a:prstGeom prst="rect">
            <a:avLst/>
          </a:prstGeom>
        </p:spPr>
        <p:txBody>
          <a:bodyPr/>
          <a:lstStyle>
            <a:lvl1pPr>
              <a:defRPr/>
            </a:lvl1pPr>
          </a:lstStyle>
          <a:p>
            <a:r>
              <a:rPr lang="en-GB" dirty="0" smtClean="0"/>
              <a:t>Picture 2</a:t>
            </a:r>
            <a:endParaRPr lang="en-GB" dirty="0"/>
          </a:p>
        </p:txBody>
      </p:sp>
    </p:spTree>
    <p:extLst>
      <p:ext uri="{BB962C8B-B14F-4D97-AF65-F5344CB8AC3E}">
        <p14:creationId xmlns:p14="http://schemas.microsoft.com/office/powerpoint/2010/main" val="32001017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s x3">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576000" y="360000"/>
            <a:ext cx="3888000" cy="5400000"/>
          </a:xfrm>
          <a:prstGeom prst="rect">
            <a:avLst/>
          </a:prstGeom>
        </p:spPr>
        <p:txBody>
          <a:bodyPr/>
          <a:lstStyle>
            <a:lvl1pPr>
              <a:defRPr/>
            </a:lvl1pPr>
          </a:lstStyle>
          <a:p>
            <a:r>
              <a:rPr lang="en-GB" dirty="0" smtClean="0"/>
              <a:t>Picture 1</a:t>
            </a:r>
            <a:endParaRPr lang="en-GB" dirty="0"/>
          </a:p>
        </p:txBody>
      </p:sp>
      <p:sp>
        <p:nvSpPr>
          <p:cNvPr id="6" name="Picture Placeholder 4"/>
          <p:cNvSpPr>
            <a:spLocks noGrp="1"/>
          </p:cNvSpPr>
          <p:nvPr>
            <p:ph type="pic" sz="quarter" idx="12" hasCustomPrompt="1"/>
          </p:nvPr>
        </p:nvSpPr>
        <p:spPr>
          <a:xfrm>
            <a:off x="4680000" y="360000"/>
            <a:ext cx="3888000" cy="2592000"/>
          </a:xfrm>
          <a:prstGeom prst="rect">
            <a:avLst/>
          </a:prstGeom>
        </p:spPr>
        <p:txBody>
          <a:bodyPr/>
          <a:lstStyle>
            <a:lvl1pPr>
              <a:defRPr/>
            </a:lvl1pPr>
          </a:lstStyle>
          <a:p>
            <a:r>
              <a:rPr lang="en-GB" dirty="0" smtClean="0"/>
              <a:t>Picture 2</a:t>
            </a:r>
            <a:endParaRPr lang="en-GB" dirty="0"/>
          </a:p>
        </p:txBody>
      </p:sp>
      <p:sp>
        <p:nvSpPr>
          <p:cNvPr id="7" name="Picture Placeholder 4"/>
          <p:cNvSpPr>
            <a:spLocks noGrp="1"/>
          </p:cNvSpPr>
          <p:nvPr>
            <p:ph type="pic" sz="quarter" idx="13" hasCustomPrompt="1"/>
          </p:nvPr>
        </p:nvSpPr>
        <p:spPr>
          <a:xfrm>
            <a:off x="4680000" y="3132000"/>
            <a:ext cx="3888000" cy="2628000"/>
          </a:xfrm>
          <a:prstGeom prst="rect">
            <a:avLst/>
          </a:prstGeom>
        </p:spPr>
        <p:txBody>
          <a:bodyPr/>
          <a:lstStyle>
            <a:lvl1pPr>
              <a:defRPr/>
            </a:lvl1pPr>
          </a:lstStyle>
          <a:p>
            <a:r>
              <a:rPr lang="en-GB" dirty="0" smtClean="0"/>
              <a:t>Picture 3</a:t>
            </a:r>
            <a:endParaRPr lang="en-GB" dirty="0"/>
          </a:p>
        </p:txBody>
      </p:sp>
    </p:spTree>
    <p:extLst>
      <p:ext uri="{BB962C8B-B14F-4D97-AF65-F5344CB8AC3E}">
        <p14:creationId xmlns:p14="http://schemas.microsoft.com/office/powerpoint/2010/main" val="30763087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rporat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21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or with image">
    <p:bg>
      <p:bgPr>
        <a:blipFill>
          <a:blip r:embed="rId2"/>
          <a:stretch>
            <a:fillRect/>
          </a:stretch>
        </a:blipFill>
        <a:effectLst/>
      </p:bgPr>
    </p:bg>
    <p:spTree>
      <p:nvGrpSpPr>
        <p:cNvPr id="1" name=""/>
        <p:cNvGrpSpPr/>
        <p:nvPr/>
      </p:nvGrpSpPr>
      <p:grpSpPr>
        <a:xfrm>
          <a:off x="0" y="0"/>
          <a:ext cx="0" cy="0"/>
          <a:chOff x="0" y="0"/>
          <a:chExt cx="0" cy="0"/>
        </a:xfrm>
      </p:grpSpPr>
      <p:sp>
        <p:nvSpPr>
          <p:cNvPr id="11" name="FooterBanner"/>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endParaRPr lang="en-US"/>
          </a:p>
        </p:txBody>
      </p:sp>
      <p:pic>
        <p:nvPicPr>
          <p:cNvPr id="2" name="FooterWBD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192099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ne Content">
    <p:spTree>
      <p:nvGrpSpPr>
        <p:cNvPr id="1" name=""/>
        <p:cNvGrpSpPr/>
        <p:nvPr/>
      </p:nvGrpSpPr>
      <p:grpSpPr>
        <a:xfrm>
          <a:off x="0" y="0"/>
          <a:ext cx="0" cy="0"/>
          <a:chOff x="0" y="0"/>
          <a:chExt cx="0" cy="0"/>
        </a:xfrm>
      </p:grpSpPr>
      <p:sp>
        <p:nvSpPr>
          <p:cNvPr id="3" name="Placeholder 1"/>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nchor="t" anchorCtr="0"/>
          <a:lstStyle/>
          <a:p>
            <a:r>
              <a:rPr lang="en-US" dirty="0" smtClean="0"/>
              <a:t>Click to edit Master title style</a:t>
            </a:r>
            <a:endParaRPr lang="en-GB" dirty="0"/>
          </a:p>
        </p:txBody>
      </p:sp>
    </p:spTree>
    <p:extLst>
      <p:ext uri="{BB962C8B-B14F-4D97-AF65-F5344CB8AC3E}">
        <p14:creationId xmlns:p14="http://schemas.microsoft.com/office/powerpoint/2010/main" val="425923572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laceholder Right 1"/>
          <p:cNvSpPr>
            <a:spLocks noGrp="1"/>
          </p:cNvSpPr>
          <p:nvPr>
            <p:ph idx="13"/>
          </p:nvPr>
        </p:nvSpPr>
        <p:spPr>
          <a:xfrm>
            <a:off x="4680000" y="1872000"/>
            <a:ext cx="3888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laceholder Left 1"/>
          <p:cNvSpPr>
            <a:spLocks noGrp="1"/>
          </p:cNvSpPr>
          <p:nvPr>
            <p:ph idx="1" hasCustomPrompt="1"/>
          </p:nvPr>
        </p:nvSpPr>
        <p:spPr>
          <a:xfrm>
            <a:off x="576000" y="1872000"/>
            <a:ext cx="3888000" cy="4212000"/>
          </a:xfrm>
        </p:spPr>
        <p:txBody>
          <a:bodyPr/>
          <a:lstStyle/>
          <a:p>
            <a:pPr lvl="0"/>
            <a:r>
              <a:rPr lang="en-US" dirty="0" smtClean="0"/>
              <a:t>Click to edit Master text </a:t>
            </a:r>
            <a:r>
              <a:rPr lang="en-US" dirty="0" err="1" smtClean="0"/>
              <a:t>stylesSecond</a:t>
            </a:r>
            <a:r>
              <a:rPr lang="en-US" dirty="0" smtClean="0"/>
              <a:t>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2586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9" name="Placeholder Right 1"/>
          <p:cNvSpPr>
            <a:spLocks noGrp="1"/>
          </p:cNvSpPr>
          <p:nvPr>
            <p:ph idx="14"/>
          </p:nvPr>
        </p:nvSpPr>
        <p:spPr>
          <a:xfrm>
            <a:off x="6048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8" name="Placeholder Middle 1"/>
          <p:cNvSpPr>
            <a:spLocks noGrp="1"/>
          </p:cNvSpPr>
          <p:nvPr>
            <p:ph idx="13"/>
          </p:nvPr>
        </p:nvSpPr>
        <p:spPr>
          <a:xfrm>
            <a:off x="3312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Placeholder Left 1"/>
          <p:cNvSpPr>
            <a:spLocks noGrp="1"/>
          </p:cNvSpPr>
          <p:nvPr>
            <p:ph idx="1"/>
          </p:nvPr>
        </p:nvSpPr>
        <p:spPr>
          <a:xfrm>
            <a:off x="576000" y="1872000"/>
            <a:ext cx="2520000" cy="421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001542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6" name="Placeholder Right 1"/>
          <p:cNvSpPr>
            <a:spLocks noGrp="1"/>
          </p:cNvSpPr>
          <p:nvPr>
            <p:ph idx="1"/>
          </p:nvPr>
        </p:nvSpPr>
        <p:spPr>
          <a:xfrm>
            <a:off x="576000" y="1872000"/>
            <a:ext cx="3888000" cy="3960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8" name="Placeholder Left 1"/>
          <p:cNvSpPr>
            <a:spLocks noGrp="1"/>
          </p:cNvSpPr>
          <p:nvPr>
            <p:ph idx="13"/>
          </p:nvPr>
        </p:nvSpPr>
        <p:spPr>
          <a:xfrm>
            <a:off x="4680000" y="1872000"/>
            <a:ext cx="3888000" cy="3960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smtClean="0"/>
          </a:p>
          <a:p>
            <a:pPr lvl="4"/>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1106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8" name="Placeholder Right 1"/>
          <p:cNvSpPr>
            <a:spLocks noGrp="1"/>
          </p:cNvSpPr>
          <p:nvPr>
            <p:ph idx="1"/>
          </p:nvPr>
        </p:nvSpPr>
        <p:spPr>
          <a:xfrm>
            <a:off x="576000" y="1872000"/>
            <a:ext cx="3888000" cy="2016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9" name="Placeholder Right 1"/>
          <p:cNvSpPr>
            <a:spLocks noGrp="1"/>
          </p:cNvSpPr>
          <p:nvPr>
            <p:ph idx="13"/>
          </p:nvPr>
        </p:nvSpPr>
        <p:spPr>
          <a:xfrm>
            <a:off x="4680000" y="1872000"/>
            <a:ext cx="3888000" cy="2016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0" name="Placeholder Right 1"/>
          <p:cNvSpPr>
            <a:spLocks noGrp="1"/>
          </p:cNvSpPr>
          <p:nvPr>
            <p:ph idx="14"/>
          </p:nvPr>
        </p:nvSpPr>
        <p:spPr>
          <a:xfrm>
            <a:off x="576000" y="4032000"/>
            <a:ext cx="3888000" cy="2016000"/>
          </a:xfrm>
          <a:solidFill>
            <a:schemeClr val="accent3"/>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5" name="Placeholder Right 1"/>
          <p:cNvSpPr>
            <a:spLocks noGrp="1"/>
          </p:cNvSpPr>
          <p:nvPr>
            <p:ph idx="15"/>
          </p:nvPr>
        </p:nvSpPr>
        <p:spPr>
          <a:xfrm>
            <a:off x="4680000" y="4032000"/>
            <a:ext cx="3888000" cy="2016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2130047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10" name="Placeholder Right 1"/>
          <p:cNvSpPr>
            <a:spLocks noGrp="1"/>
          </p:cNvSpPr>
          <p:nvPr>
            <p:ph idx="1"/>
          </p:nvPr>
        </p:nvSpPr>
        <p:spPr>
          <a:xfrm>
            <a:off x="576000" y="1872000"/>
            <a:ext cx="3888000" cy="1332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1" name="Placeholder Right 1"/>
          <p:cNvSpPr>
            <a:spLocks noGrp="1"/>
          </p:cNvSpPr>
          <p:nvPr>
            <p:ph idx="13"/>
          </p:nvPr>
        </p:nvSpPr>
        <p:spPr>
          <a:xfrm>
            <a:off x="4680000" y="1872000"/>
            <a:ext cx="3888000" cy="1332000"/>
          </a:xfrm>
          <a:solidFill>
            <a:schemeClr val="accent1"/>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2" name="Placeholder Right 1"/>
          <p:cNvSpPr>
            <a:spLocks noGrp="1"/>
          </p:cNvSpPr>
          <p:nvPr>
            <p:ph idx="14"/>
          </p:nvPr>
        </p:nvSpPr>
        <p:spPr>
          <a:xfrm>
            <a:off x="576000" y="3312000"/>
            <a:ext cx="3888000" cy="1332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19" name="Placeholder Right 1"/>
          <p:cNvSpPr>
            <a:spLocks noGrp="1"/>
          </p:cNvSpPr>
          <p:nvPr>
            <p:ph idx="15"/>
          </p:nvPr>
        </p:nvSpPr>
        <p:spPr>
          <a:xfrm>
            <a:off x="4680000" y="3312000"/>
            <a:ext cx="3888000" cy="1332000"/>
          </a:xfrm>
          <a:solidFill>
            <a:schemeClr val="bg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0" name="Placeholder Right 1"/>
          <p:cNvSpPr>
            <a:spLocks noGrp="1"/>
          </p:cNvSpPr>
          <p:nvPr>
            <p:ph idx="16"/>
          </p:nvPr>
        </p:nvSpPr>
        <p:spPr>
          <a:xfrm>
            <a:off x="576000" y="4788000"/>
            <a:ext cx="3888000" cy="1332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
        <p:nvSpPr>
          <p:cNvPr id="21" name="Placeholder Right 1"/>
          <p:cNvSpPr>
            <a:spLocks noGrp="1"/>
          </p:cNvSpPr>
          <p:nvPr>
            <p:ph idx="17"/>
          </p:nvPr>
        </p:nvSpPr>
        <p:spPr>
          <a:xfrm>
            <a:off x="4680000" y="4788000"/>
            <a:ext cx="3888000" cy="1332000"/>
          </a:xfrm>
          <a:solidFill>
            <a:schemeClr val="accent2"/>
          </a:solidFill>
        </p:spPr>
        <p:txBody>
          <a:bodyPr/>
          <a:lstStyle>
            <a:lvl1pPr marL="360000">
              <a:buClr>
                <a:srgbClr val="FFFFFF"/>
              </a:buClr>
              <a:defRPr>
                <a:solidFill>
                  <a:srgbClr val="FFFFFF"/>
                </a:solidFill>
              </a:defRPr>
            </a:lvl1pPr>
            <a:lvl2pPr marL="648000">
              <a:defRPr>
                <a:solidFill>
                  <a:srgbClr val="FFFFFF"/>
                </a:solidFill>
              </a:defRPr>
            </a:lvl2pPr>
            <a:lvl3pPr marL="360000" indent="-288000">
              <a:buClr>
                <a:srgbClr val="FFFFFF"/>
              </a:buClr>
              <a:defRPr>
                <a:solidFill>
                  <a:srgbClr val="FFFFFF"/>
                </a:solidFill>
              </a:defRPr>
            </a:lvl3pPr>
            <a:lvl4pPr marL="648000" indent="-288000">
              <a:buClr>
                <a:srgbClr val="FFFFFF"/>
              </a:buClr>
              <a:defRPr>
                <a:solidFill>
                  <a:srgbClr val="FFFFFF"/>
                </a:solidFill>
              </a:defRPr>
            </a:lvl4pPr>
            <a:lvl5pPr marL="360000">
              <a:defRPr baseline="0">
                <a:solidFill>
                  <a:srgbClr val="FFFFFF"/>
                </a:solidFill>
              </a:defRPr>
            </a:lvl5pPr>
            <a:lvl6pPr marL="648000">
              <a:defRPr>
                <a:solidFill>
                  <a:srgbClr val="FFFFFF"/>
                </a:solidFill>
              </a:defRPr>
            </a:lvl6pPr>
            <a:lvl7pPr marL="72000">
              <a:defRPr>
                <a:solidFill>
                  <a:srgbClr val="FFFFFF"/>
                </a:solidFill>
              </a:defRPr>
            </a:lvl7pPr>
            <a:lvl8pPr marL="72000">
              <a:defRPr>
                <a:solidFill>
                  <a:srgbClr val="FFFFFF"/>
                </a:solidFill>
              </a:defRPr>
            </a:lvl8pPr>
            <a:lvl9pPr marL="72000">
              <a:defRPr>
                <a:solidFill>
                  <a:srgbClr val="FFFFFF"/>
                </a:solidFill>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spTree>
    <p:extLst>
      <p:ext uri="{BB962C8B-B14F-4D97-AF65-F5344CB8AC3E}">
        <p14:creationId xmlns:p14="http://schemas.microsoft.com/office/powerpoint/2010/main" val="41910841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3.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3.png"/><Relationship Id="rId4" Type="http://schemas.openxmlformats.org/officeDocument/2006/relationships/slideLayout" Target="../slideLayouts/slideLayout1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3.png"/><Relationship Id="rId5" Type="http://schemas.openxmlformats.org/officeDocument/2006/relationships/theme" Target="../theme/theme4.xml"/><Relationship Id="rId4" Type="http://schemas.openxmlformats.org/officeDocument/2006/relationships/slideLayout" Target="../slideLayouts/slideLayout2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9EC887-FCF5-9740-B332-18940AD3B6CA}" type="slidenum">
              <a:rPr lang="en-US" smtClean="0"/>
              <a:t>‹#›</a:t>
            </a:fld>
            <a:endParaRPr lang="en-US"/>
          </a:p>
        </p:txBody>
      </p:sp>
    </p:spTree>
    <p:extLst>
      <p:ext uri="{BB962C8B-B14F-4D97-AF65-F5344CB8AC3E}">
        <p14:creationId xmlns:p14="http://schemas.microsoft.com/office/powerpoint/2010/main" val="2680168498"/>
      </p:ext>
    </p:extLst>
  </p:cSld>
  <p:clrMap bg1="lt1" tx1="dk1" bg2="lt2" tx2="dk2" accent1="accent1" accent2="accent2" accent3="accent3" accent4="accent4" accent5="accent5" accent6="accent6" hlink="hlink" folHlink="folHlink"/>
  <p:sldLayoutIdLst>
    <p:sldLayoutId id="2147483661" r:id="rId1"/>
    <p:sldLayoutId id="2147483685" r:id="rId2"/>
    <p:sldLayoutId id="2147483714" r:id="rId3"/>
  </p:sldLayoutIdLst>
  <p:hf hdr="0" ftr="0" dt="0"/>
  <p:txStyles>
    <p:titleStyle>
      <a:lvl1pPr algn="ctr" defTabSz="4572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1913268111"/>
      </p:ext>
    </p:extLst>
  </p:cSld>
  <p:clrMap bg1="lt1" tx1="dk1" bg2="lt2" tx2="dk2" accent1="accent1" accent2="accent2" accent3="accent3" accent4="accent4" accent5="accent5" accent6="accent6" hlink="hlink" folHlink="folHlink"/>
  <p:sldLayoutIdLst>
    <p:sldLayoutId id="2147483675" r:id="rId1"/>
    <p:sldLayoutId id="2147483677" r:id="rId2"/>
    <p:sldLayoutId id="2147483702" r:id="rId3"/>
    <p:sldLayoutId id="2147483687" r:id="rId4"/>
    <p:sldLayoutId id="2147483703" r:id="rId5"/>
    <p:sldLayoutId id="2147483704" r:id="rId6"/>
    <p:sldLayoutId id="2147483691" r:id="rId7"/>
    <p:sldLayoutId id="2147483692" r:id="rId8"/>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288000" indent="-288000" algn="l" defTabSz="914400" rtl="0" eaLnBrk="1" latinLnBrk="0" hangingPunct="1">
        <a:spcBef>
          <a:spcPts val="0"/>
        </a:spcBef>
        <a:spcAft>
          <a:spcPts val="600"/>
        </a:spcAft>
        <a:buClr>
          <a:schemeClr val="accent1"/>
        </a:buClr>
        <a:buFont typeface="Arial" panose="020B0604020202020204" pitchFamily="34" charset="0"/>
        <a:buChar char="•"/>
        <a:defRPr sz="2200" b="0" kern="1200">
          <a:solidFill>
            <a:schemeClr val="bg2"/>
          </a:solidFill>
          <a:latin typeface="Arial" panose="020B0604020202020204" pitchFamily="34" charset="0"/>
          <a:ea typeface="+mn-ea"/>
          <a:cs typeface="Arial" panose="020B0604020202020204" pitchFamily="34" charset="0"/>
        </a:defRPr>
      </a:lvl1pPr>
      <a:lvl2pPr marL="576000" indent="-288000" algn="l" defTabSz="914400" rtl="0" eaLnBrk="1" latinLnBrk="0" hangingPunct="1">
        <a:spcBef>
          <a:spcPts val="0"/>
        </a:spcBef>
        <a:spcAft>
          <a:spcPts val="600"/>
        </a:spcAft>
        <a:buClr>
          <a:schemeClr val="accent2"/>
        </a:buClr>
        <a:buFont typeface="Arial" panose="020B0604020202020204" pitchFamily="34" charset="0"/>
        <a:buChar char="•"/>
        <a:defRPr sz="2200" kern="1200">
          <a:solidFill>
            <a:schemeClr val="bg2"/>
          </a:solidFill>
          <a:latin typeface="Arial" panose="020B0604020202020204" pitchFamily="34" charset="0"/>
          <a:ea typeface="+mn-ea"/>
          <a:cs typeface="Arial" panose="020B0604020202020204" pitchFamily="34" charset="0"/>
        </a:defRPr>
      </a:lvl2pPr>
      <a:lvl3pPr marL="288000" indent="-288000" algn="l" defTabSz="914400" rtl="0" eaLnBrk="1" latinLnBrk="0" hangingPunct="1">
        <a:spcBef>
          <a:spcPts val="0"/>
        </a:spcBef>
        <a:spcAft>
          <a:spcPts val="600"/>
        </a:spcAft>
        <a:buClr>
          <a:schemeClr val="tx2"/>
        </a:buClr>
        <a:buSzPct val="80000"/>
        <a:buFont typeface="+mj-lt"/>
        <a:buAutoNum type="arabicPeriod"/>
        <a:defRPr sz="2200" kern="1200">
          <a:solidFill>
            <a:schemeClr val="bg2"/>
          </a:solidFill>
          <a:latin typeface="Arial" panose="020B0604020202020204" pitchFamily="34" charset="0"/>
          <a:ea typeface="+mn-ea"/>
          <a:cs typeface="Arial" panose="020B0604020202020204" pitchFamily="34" charset="0"/>
        </a:defRPr>
      </a:lvl3pPr>
      <a:lvl4pPr marL="576000" indent="-288000" algn="l" defTabSz="914400" rtl="0" eaLnBrk="1" latinLnBrk="0" hangingPunct="1">
        <a:spcBef>
          <a:spcPts val="0"/>
        </a:spcBef>
        <a:spcAft>
          <a:spcPts val="600"/>
        </a:spcAft>
        <a:buClr>
          <a:schemeClr val="tx2"/>
        </a:buClr>
        <a:buSzPct val="80000"/>
        <a:buFont typeface="+mj-lt"/>
        <a:buAutoNum type="alphaLcParenR"/>
        <a:defRPr sz="2200" b="0" kern="1200">
          <a:solidFill>
            <a:schemeClr val="bg2"/>
          </a:solidFill>
          <a:latin typeface="Arial" panose="020B0604020202020204" pitchFamily="34" charset="0"/>
          <a:ea typeface="+mn-ea"/>
          <a:cs typeface="Arial" panose="020B0604020202020204" pitchFamily="34" charset="0"/>
        </a:defRPr>
      </a:lvl4pPr>
      <a:lvl5pPr marL="288000" indent="0" algn="l" defTabSz="914400" rtl="0" eaLnBrk="1" latinLnBrk="0" hangingPunct="1">
        <a:spcBef>
          <a:spcPts val="0"/>
        </a:spcBef>
        <a:spcAft>
          <a:spcPts val="600"/>
        </a:spcAft>
        <a:buSzPct val="80000"/>
        <a:buFontTx/>
        <a:buNone/>
        <a:defRPr sz="2200" b="0" kern="1200">
          <a:solidFill>
            <a:schemeClr val="bg2"/>
          </a:solidFill>
          <a:latin typeface="Arial" panose="020B0604020202020204" pitchFamily="34" charset="0"/>
          <a:ea typeface="+mn-ea"/>
          <a:cs typeface="Arial" panose="020B0604020202020204" pitchFamily="34" charset="0"/>
        </a:defRPr>
      </a:lvl5pPr>
      <a:lvl6pPr marL="576000" indent="0" algn="l" defTabSz="914400" rtl="0" eaLnBrk="1" latinLnBrk="0" hangingPunct="1">
        <a:spcBef>
          <a:spcPts val="0"/>
        </a:spcBef>
        <a:spcAft>
          <a:spcPts val="600"/>
        </a:spcAft>
        <a:buSzPct val="80000"/>
        <a:buFontTx/>
        <a:buNone/>
        <a:defRPr sz="22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22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1200"/>
        </a:spcBef>
        <a:spcAft>
          <a:spcPts val="0"/>
        </a:spcAft>
        <a:buFontTx/>
        <a:buNone/>
        <a:defRPr sz="2200" b="1" kern="1200" baseline="0">
          <a:solidFill>
            <a:schemeClr val="accent1"/>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600"/>
        </a:spcBef>
        <a:spcAft>
          <a:spcPts val="0"/>
        </a:spcAft>
        <a:buFontTx/>
        <a:buNone/>
        <a:defRPr sz="2200" b="1"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1337549267"/>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216000" indent="-216000" algn="l" defTabSz="914400" rtl="0" eaLnBrk="1" latinLnBrk="0" hangingPunct="1">
        <a:spcBef>
          <a:spcPts val="0"/>
        </a:spcBef>
        <a:spcAft>
          <a:spcPts val="400"/>
        </a:spcAft>
        <a:buClr>
          <a:schemeClr val="accent1"/>
        </a:buClr>
        <a:buFont typeface="Arial" panose="020B0604020202020204" pitchFamily="34" charset="0"/>
        <a:buChar char="•"/>
        <a:defRPr sz="1600" b="0" kern="1200">
          <a:solidFill>
            <a:schemeClr val="bg2"/>
          </a:solidFill>
          <a:latin typeface="Arial" panose="020B0604020202020204" pitchFamily="34" charset="0"/>
          <a:ea typeface="+mn-ea"/>
          <a:cs typeface="Arial" panose="020B0604020202020204" pitchFamily="34" charset="0"/>
        </a:defRPr>
      </a:lvl1pPr>
      <a:lvl2pPr marL="432000" indent="-216000" algn="l" defTabSz="914400" rtl="0" eaLnBrk="1" latinLnBrk="0" hangingPunct="1">
        <a:spcBef>
          <a:spcPts val="0"/>
        </a:spcBef>
        <a:spcAft>
          <a:spcPts val="400"/>
        </a:spcAft>
        <a:buClr>
          <a:schemeClr val="accent2"/>
        </a:buClr>
        <a:buFont typeface="Arial" panose="020B0604020202020204" pitchFamily="34" charset="0"/>
        <a:buChar char="•"/>
        <a:defRPr sz="1600" kern="1200">
          <a:solidFill>
            <a:schemeClr val="bg2"/>
          </a:solidFill>
          <a:latin typeface="Arial" panose="020B0604020202020204" pitchFamily="34" charset="0"/>
          <a:ea typeface="+mn-ea"/>
          <a:cs typeface="Arial" panose="020B0604020202020204" pitchFamily="34" charset="0"/>
        </a:defRPr>
      </a:lvl2pPr>
      <a:lvl3pPr marL="216000" indent="-216000" algn="l" defTabSz="914400" rtl="0" eaLnBrk="1" latinLnBrk="0" hangingPunct="1">
        <a:spcBef>
          <a:spcPts val="0"/>
        </a:spcBef>
        <a:spcAft>
          <a:spcPts val="400"/>
        </a:spcAft>
        <a:buClr>
          <a:schemeClr val="tx2"/>
        </a:buClr>
        <a:buSzPct val="80000"/>
        <a:buFont typeface="+mj-lt"/>
        <a:buAutoNum type="arabicPeriod"/>
        <a:defRPr sz="1600" kern="1200">
          <a:solidFill>
            <a:schemeClr val="bg2"/>
          </a:solidFill>
          <a:latin typeface="Arial" panose="020B0604020202020204" pitchFamily="34" charset="0"/>
          <a:ea typeface="+mn-ea"/>
          <a:cs typeface="Arial" panose="020B0604020202020204" pitchFamily="34" charset="0"/>
        </a:defRPr>
      </a:lvl3pPr>
      <a:lvl4pPr marL="432000" indent="-216000" algn="l" defTabSz="914400" rtl="0" eaLnBrk="1" latinLnBrk="0" hangingPunct="1">
        <a:spcBef>
          <a:spcPts val="0"/>
        </a:spcBef>
        <a:spcAft>
          <a:spcPts val="400"/>
        </a:spcAft>
        <a:buClr>
          <a:schemeClr val="tx2"/>
        </a:buClr>
        <a:buSzPct val="80000"/>
        <a:buFont typeface="+mj-lt"/>
        <a:buAutoNum type="alphaLcParenR"/>
        <a:defRPr sz="1600" b="0" kern="1200">
          <a:solidFill>
            <a:schemeClr val="bg2"/>
          </a:solidFill>
          <a:latin typeface="Arial" panose="020B0604020202020204" pitchFamily="34" charset="0"/>
          <a:ea typeface="+mn-ea"/>
          <a:cs typeface="Arial" panose="020B0604020202020204" pitchFamily="34" charset="0"/>
        </a:defRPr>
      </a:lvl4pPr>
      <a:lvl5pPr marL="216000" indent="0" algn="l" defTabSz="914400" rtl="0" eaLnBrk="1" latinLnBrk="0" hangingPunct="1">
        <a:spcBef>
          <a:spcPts val="0"/>
        </a:spcBef>
        <a:spcAft>
          <a:spcPts val="4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432000" indent="0" algn="l" defTabSz="914400" rtl="0" eaLnBrk="1" latinLnBrk="0" hangingPunct="1">
        <a:spcBef>
          <a:spcPts val="0"/>
        </a:spcBef>
        <a:spcAft>
          <a:spcPts val="4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4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800"/>
        </a:spcBef>
        <a:spcAft>
          <a:spcPts val="0"/>
        </a:spcAft>
        <a:buFontTx/>
        <a:buNone/>
        <a:defRPr sz="1600" b="1" kern="1200" baseline="0">
          <a:solidFill>
            <a:schemeClr val="accent1"/>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400"/>
        </a:spcBef>
        <a:spcAft>
          <a:spcPts val="0"/>
        </a:spcAft>
        <a:buFontTx/>
        <a:buNone/>
        <a:defRPr sz="1600" b="1"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sp>
        <p:nvSpPr>
          <p:cNvPr id="2" name="Title Placeholder 1"/>
          <p:cNvSpPr>
            <a:spLocks noGrp="1"/>
          </p:cNvSpPr>
          <p:nvPr>
            <p:ph type="title"/>
          </p:nvPr>
        </p:nvSpPr>
        <p:spPr>
          <a:xfrm>
            <a:off x="576000" y="288000"/>
            <a:ext cx="7992000" cy="1008000"/>
          </a:xfrm>
          <a:prstGeom prst="rect">
            <a:avLst/>
          </a:prstGeom>
        </p:spPr>
        <p:txBody>
          <a:bodyPr vert="horz" lIns="0" tIns="0" rIns="0" bIns="0" rtlCol="0" anchor="t" anchorCtr="0">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576000" y="1872000"/>
            <a:ext cx="7992000" cy="4212000"/>
          </a:xfrm>
          <a:prstGeom prst="rect">
            <a:avLst/>
          </a:prstGeom>
        </p:spPr>
        <p:txBody>
          <a:bodyPr vert="horz" lIns="0" tIns="36000" rIns="0" bIns="3600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GB" dirty="0"/>
          </a:p>
        </p:txBody>
      </p:sp>
      <p:cxnSp>
        <p:nvCxnSpPr>
          <p:cNvPr id="8" name="Straight Connector 7"/>
          <p:cNvCxnSpPr/>
          <p:nvPr userDrawn="1"/>
        </p:nvCxnSpPr>
        <p:spPr>
          <a:xfrm>
            <a:off x="577497" y="1439333"/>
            <a:ext cx="7992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4" name="FooterWBDLogo"/>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2622168448"/>
      </p:ext>
    </p:extLst>
  </p:cSld>
  <p:clrMap bg1="lt1" tx1="dk1" bg2="lt2" tx2="dk2" accent1="accent1" accent2="accent2" accent3="accent3" accent4="accent4" accent5="accent5" accent6="accent6" hlink="hlink" folHlink="folHlink"/>
  <p:sldLayoutIdLst>
    <p:sldLayoutId id="2147483734" r:id="rId1"/>
    <p:sldLayoutId id="2147483744" r:id="rId2"/>
    <p:sldLayoutId id="2147483736" r:id="rId3"/>
    <p:sldLayoutId id="2147483743" r:id="rId4"/>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chemeClr val="accent1"/>
        </a:buClr>
        <a:buFontTx/>
        <a:buNone/>
        <a:defRPr sz="1600" b="0" kern="1200">
          <a:solidFill>
            <a:schemeClr val="bg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Clr>
          <a:schemeClr val="accent2"/>
        </a:buClr>
        <a:buFontTx/>
        <a:buNone/>
        <a:defRPr sz="1600" kern="1200">
          <a:solidFill>
            <a:schemeClr val="bg2"/>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600"/>
        </a:spcAft>
        <a:buClr>
          <a:schemeClr val="tx2"/>
        </a:buClr>
        <a:buSzPct val="80000"/>
        <a:buFontTx/>
        <a:buNone/>
        <a:defRPr sz="1600" kern="1200">
          <a:solidFill>
            <a:schemeClr val="bg2"/>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600"/>
        </a:spcAft>
        <a:buClr>
          <a:schemeClr val="tx2"/>
        </a:buClr>
        <a:buSzPct val="80000"/>
        <a:buFontTx/>
        <a:buNone/>
        <a:defRPr sz="1600" b="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6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spcBef>
          <a:spcPts val="0"/>
        </a:spcBef>
        <a:spcAft>
          <a:spcPts val="6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6"/>
          <p:cNvSpPr/>
          <p:nvPr userDrawn="1"/>
        </p:nvSpPr>
        <p:spPr>
          <a:xfrm>
            <a:off x="0" y="6228000"/>
            <a:ext cx="9144000" cy="64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dirty="0"/>
          </a:p>
        </p:txBody>
      </p:sp>
      <p:pic>
        <p:nvPicPr>
          <p:cNvPr id="2" name="FooterWBDLogo"/>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16779" y="6141191"/>
            <a:ext cx="2339844" cy="785079"/>
          </a:xfrm>
          <a:prstGeom prst="rect">
            <a:avLst/>
          </a:prstGeom>
        </p:spPr>
      </p:pic>
    </p:spTree>
    <p:extLst>
      <p:ext uri="{BB962C8B-B14F-4D97-AF65-F5344CB8AC3E}">
        <p14:creationId xmlns:p14="http://schemas.microsoft.com/office/powerpoint/2010/main" val="37912559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chemeClr val="accent1"/>
        </a:buClr>
        <a:buFontTx/>
        <a:buNone/>
        <a:defRPr sz="1600" b="0" kern="1200">
          <a:solidFill>
            <a:schemeClr val="bg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Clr>
          <a:schemeClr val="accent2"/>
        </a:buClr>
        <a:buFontTx/>
        <a:buNone/>
        <a:defRPr sz="1600" kern="1200">
          <a:solidFill>
            <a:schemeClr val="bg2"/>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600"/>
        </a:spcAft>
        <a:buClr>
          <a:schemeClr val="tx2"/>
        </a:buClr>
        <a:buSzPct val="80000"/>
        <a:buFontTx/>
        <a:buNone/>
        <a:defRPr sz="1600" kern="1200">
          <a:solidFill>
            <a:schemeClr val="bg2"/>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600"/>
        </a:spcAft>
        <a:buClr>
          <a:schemeClr val="tx2"/>
        </a:buClr>
        <a:buSzPct val="80000"/>
        <a:buFontTx/>
        <a:buNone/>
        <a:defRPr sz="1600" b="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6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spcBef>
          <a:spcPts val="0"/>
        </a:spcBef>
        <a:spcAft>
          <a:spcPts val="6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0500146"/>
      </p:ext>
    </p:extLst>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l" defTabSz="914400" rtl="0" eaLnBrk="1" latinLnBrk="0" hangingPunct="1">
        <a:spcBef>
          <a:spcPct val="0"/>
        </a:spcBef>
        <a:buNone/>
        <a:defRPr sz="3000"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spcBef>
          <a:spcPts val="0"/>
        </a:spcBef>
        <a:spcAft>
          <a:spcPts val="600"/>
        </a:spcAft>
        <a:buClr>
          <a:schemeClr val="accent1"/>
        </a:buClr>
        <a:buFontTx/>
        <a:buNone/>
        <a:defRPr sz="1600" b="0" kern="1200">
          <a:solidFill>
            <a:schemeClr val="bg2"/>
          </a:solidFill>
          <a:latin typeface="Arial" panose="020B0604020202020204" pitchFamily="34" charset="0"/>
          <a:ea typeface="+mn-ea"/>
          <a:cs typeface="Arial" panose="020B0604020202020204" pitchFamily="34" charset="0"/>
        </a:defRPr>
      </a:lvl1pPr>
      <a:lvl2pPr marL="0" indent="0" algn="l" defTabSz="914400" rtl="0" eaLnBrk="1" latinLnBrk="0" hangingPunct="1">
        <a:spcBef>
          <a:spcPts val="0"/>
        </a:spcBef>
        <a:spcAft>
          <a:spcPts val="600"/>
        </a:spcAft>
        <a:buClr>
          <a:schemeClr val="accent2"/>
        </a:buClr>
        <a:buFontTx/>
        <a:buNone/>
        <a:defRPr sz="1600" kern="1200">
          <a:solidFill>
            <a:schemeClr val="bg2"/>
          </a:solidFill>
          <a:latin typeface="Arial" panose="020B0604020202020204" pitchFamily="34" charset="0"/>
          <a:ea typeface="+mn-ea"/>
          <a:cs typeface="Arial" panose="020B0604020202020204" pitchFamily="34" charset="0"/>
        </a:defRPr>
      </a:lvl2pPr>
      <a:lvl3pPr marL="0" indent="0" algn="l" defTabSz="914400" rtl="0" eaLnBrk="1" latinLnBrk="0" hangingPunct="1">
        <a:spcBef>
          <a:spcPts val="0"/>
        </a:spcBef>
        <a:spcAft>
          <a:spcPts val="600"/>
        </a:spcAft>
        <a:buClr>
          <a:schemeClr val="tx2"/>
        </a:buClr>
        <a:buSzPct val="80000"/>
        <a:buFontTx/>
        <a:buNone/>
        <a:defRPr sz="1600" kern="1200">
          <a:solidFill>
            <a:schemeClr val="bg2"/>
          </a:solidFill>
          <a:latin typeface="Arial" panose="020B0604020202020204" pitchFamily="34" charset="0"/>
          <a:ea typeface="+mn-ea"/>
          <a:cs typeface="Arial" panose="020B0604020202020204" pitchFamily="34" charset="0"/>
        </a:defRPr>
      </a:lvl3pPr>
      <a:lvl4pPr marL="0" indent="0" algn="l" defTabSz="914400" rtl="0" eaLnBrk="1" latinLnBrk="0" hangingPunct="1">
        <a:spcBef>
          <a:spcPts val="0"/>
        </a:spcBef>
        <a:spcAft>
          <a:spcPts val="600"/>
        </a:spcAft>
        <a:buClr>
          <a:schemeClr val="tx2"/>
        </a:buClr>
        <a:buSzPct val="80000"/>
        <a:buFontTx/>
        <a:buNone/>
        <a:defRPr sz="1600" b="0" kern="1200">
          <a:solidFill>
            <a:schemeClr val="bg2"/>
          </a:solidFill>
          <a:latin typeface="Arial" panose="020B0604020202020204" pitchFamily="34" charset="0"/>
          <a:ea typeface="+mn-ea"/>
          <a:cs typeface="Arial" panose="020B0604020202020204" pitchFamily="34" charset="0"/>
        </a:defRPr>
      </a:lvl4pPr>
      <a:lvl5pPr marL="0" indent="0" algn="l" defTabSz="914400" rtl="0" eaLnBrk="1" latinLnBrk="0" hangingPunct="1">
        <a:spcBef>
          <a:spcPts val="0"/>
        </a:spcBef>
        <a:spcAft>
          <a:spcPts val="600"/>
        </a:spcAft>
        <a:buSzPct val="80000"/>
        <a:buFontTx/>
        <a:buNone/>
        <a:defRPr sz="1600" b="0" kern="1200">
          <a:solidFill>
            <a:schemeClr val="bg2"/>
          </a:solidFill>
          <a:latin typeface="Arial" panose="020B0604020202020204" pitchFamily="34" charset="0"/>
          <a:ea typeface="+mn-ea"/>
          <a:cs typeface="Arial" panose="020B0604020202020204" pitchFamily="34" charset="0"/>
        </a:defRPr>
      </a:lvl5pPr>
      <a:lvl6pPr marL="0" indent="0" algn="l" defTabSz="914400" rtl="0" eaLnBrk="1" latinLnBrk="0" hangingPunct="1">
        <a:spcBef>
          <a:spcPts val="0"/>
        </a:spcBef>
        <a:spcAft>
          <a:spcPts val="600"/>
        </a:spcAft>
        <a:buSzPct val="80000"/>
        <a:buFontTx/>
        <a:buNone/>
        <a:defRPr sz="1600" kern="1200">
          <a:solidFill>
            <a:schemeClr val="bg2"/>
          </a:solidFill>
          <a:latin typeface="Arial" panose="020B0604020202020204" pitchFamily="34" charset="0"/>
          <a:ea typeface="+mn-ea"/>
          <a:cs typeface="Arial" panose="020B0604020202020204" pitchFamily="34" charset="0"/>
        </a:defRPr>
      </a:lvl6pPr>
      <a:lvl7pPr marL="0" indent="0" algn="l" defTabSz="914400" rtl="0" eaLnBrk="1" latinLnBrk="0" hangingPunct="1">
        <a:spcBef>
          <a:spcPts val="0"/>
        </a:spcBef>
        <a:spcAft>
          <a:spcPts val="600"/>
        </a:spcAft>
        <a:buFontTx/>
        <a:buNone/>
        <a:defRPr sz="1600" kern="1200">
          <a:solidFill>
            <a:schemeClr val="bg2"/>
          </a:solidFill>
          <a:latin typeface="Arial" panose="020B0604020202020204" pitchFamily="34" charset="0"/>
          <a:ea typeface="+mn-ea"/>
          <a:cs typeface="Arial" panose="020B0604020202020204" pitchFamily="34" charset="0"/>
        </a:defRPr>
      </a:lvl7pPr>
      <a:lvl8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8pPr>
      <a:lvl9pPr marL="0" indent="0" algn="l" defTabSz="914400" rtl="0" eaLnBrk="1" latinLnBrk="0" hangingPunct="1">
        <a:spcBef>
          <a:spcPts val="0"/>
        </a:spcBef>
        <a:spcAft>
          <a:spcPts val="600"/>
        </a:spcAft>
        <a:buFontTx/>
        <a:buNone/>
        <a:defRPr sz="1600" b="0" kern="1200" baseline="0">
          <a:solidFill>
            <a:schemeClr val="bg2"/>
          </a:solidFill>
          <a:latin typeface="Arial" panose="020B0604020202020204" pitchFamily="34" charset="0"/>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mtClean="0"/>
              <a:t>Interim Rent	</a:t>
            </a:r>
            <a:endParaRPr lang="en-GB"/>
          </a:p>
        </p:txBody>
      </p:sp>
      <p:sp>
        <p:nvSpPr>
          <p:cNvPr id="3" name="Subtitle 2"/>
          <p:cNvSpPr>
            <a:spLocks noGrp="1"/>
          </p:cNvSpPr>
          <p:nvPr>
            <p:ph type="subTitle" idx="1"/>
          </p:nvPr>
        </p:nvSpPr>
        <p:spPr/>
        <p:txBody>
          <a:bodyPr>
            <a:normAutofit/>
          </a:bodyPr>
          <a:lstStyle/>
          <a:p>
            <a:r>
              <a:rPr lang="en-GB" sz="1400" smtClean="0"/>
              <a:t>Vicki Young</a:t>
            </a:r>
          </a:p>
          <a:p>
            <a:r>
              <a:rPr lang="en-GB" sz="1400" smtClean="0"/>
              <a:t>Womble Bond Dickinson (UK) LLP</a:t>
            </a:r>
            <a:endParaRPr lang="en-GB" sz="1400"/>
          </a:p>
        </p:txBody>
      </p:sp>
      <p:sp>
        <p:nvSpPr>
          <p:cNvPr id="4" name="Text Placeholder 3"/>
          <p:cNvSpPr>
            <a:spLocks noGrp="1"/>
          </p:cNvSpPr>
          <p:nvPr>
            <p:ph type="body" sz="quarter" idx="13"/>
          </p:nvPr>
        </p:nvSpPr>
        <p:spPr/>
        <p:txBody>
          <a:bodyPr/>
          <a:lstStyle/>
          <a:p>
            <a:r>
              <a:rPr lang="en-GB" smtClean="0"/>
              <a:t>13 November 2018</a:t>
            </a:r>
            <a:endParaRPr lang="en-GB"/>
          </a:p>
        </p:txBody>
      </p:sp>
    </p:spTree>
    <p:extLst>
      <p:ext uri="{BB962C8B-B14F-4D97-AF65-F5344CB8AC3E}">
        <p14:creationId xmlns:p14="http://schemas.microsoft.com/office/powerpoint/2010/main" val="213053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Section 24D applies to the amount of interim rent which is payable in any case where Section 24C does not apply, for example:</a:t>
            </a:r>
          </a:p>
          <a:p>
            <a:pPr marL="287338" indent="-287338">
              <a:buFontTx/>
              <a:buChar char="-"/>
            </a:pPr>
            <a:r>
              <a:rPr lang="en-GB"/>
              <a:t>New tenancy of part only;</a:t>
            </a:r>
          </a:p>
          <a:p>
            <a:pPr marL="265113" indent="-265113">
              <a:buFontTx/>
              <a:buChar char="-"/>
            </a:pPr>
            <a:r>
              <a:rPr lang="en-GB"/>
              <a:t>Landlord opposed renewal and no new lease is </a:t>
            </a:r>
            <a:r>
              <a:rPr lang="en-GB" smtClean="0"/>
              <a:t>granted; </a:t>
            </a:r>
          </a:p>
          <a:p>
            <a:pPr marL="265113" indent="-265113">
              <a:buFontTx/>
              <a:buChar char="-"/>
            </a:pPr>
            <a:r>
              <a:rPr lang="en-GB" smtClean="0"/>
              <a:t>Landlord </a:t>
            </a:r>
            <a:r>
              <a:rPr lang="en-GB"/>
              <a:t>opposed renewal and a new lease is granted; or</a:t>
            </a:r>
          </a:p>
          <a:p>
            <a:pPr marL="265113" indent="-265113">
              <a:buFontTx/>
              <a:buChar char="-"/>
            </a:pPr>
            <a:r>
              <a:rPr lang="en-GB"/>
              <a:t>The lease renewal proceedings are discontinued. </a:t>
            </a:r>
          </a:p>
          <a:p>
            <a:pPr marL="0" indent="0">
              <a:buNone/>
            </a:pPr>
            <a:endParaRPr lang="en-GB"/>
          </a:p>
        </p:txBody>
      </p:sp>
      <p:sp>
        <p:nvSpPr>
          <p:cNvPr id="3" name="Title 2"/>
          <p:cNvSpPr>
            <a:spLocks noGrp="1"/>
          </p:cNvSpPr>
          <p:nvPr>
            <p:ph type="title"/>
          </p:nvPr>
        </p:nvSpPr>
        <p:spPr/>
        <p:txBody>
          <a:bodyPr/>
          <a:lstStyle/>
          <a:p>
            <a:r>
              <a:rPr lang="en-GB" smtClean="0"/>
              <a:t>Section 24D</a:t>
            </a:r>
            <a:endParaRPr lang="en-GB"/>
          </a:p>
        </p:txBody>
      </p:sp>
    </p:spTree>
    <p:extLst>
      <p:ext uri="{BB962C8B-B14F-4D97-AF65-F5344CB8AC3E}">
        <p14:creationId xmlns:p14="http://schemas.microsoft.com/office/powerpoint/2010/main" val="2844969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400"/>
              <a:t>The interim rent will be the rent which it is reasonable for the tenant to pay while the relevant tenancy continues. In determining this the court will have regard to:</a:t>
            </a:r>
          </a:p>
          <a:p>
            <a:pPr lvl="1"/>
            <a:r>
              <a:rPr lang="en-GB" sz="2400"/>
              <a:t>The rent payable under the terms of the relevant tenancy (ie the existing tenancy)</a:t>
            </a:r>
          </a:p>
          <a:p>
            <a:pPr lvl="1"/>
            <a:r>
              <a:rPr lang="en-GB" sz="2400"/>
              <a:t>The rent payable under any sub-tenancy</a:t>
            </a:r>
          </a:p>
          <a:p>
            <a:pPr marL="457200" lvl="1" indent="0">
              <a:buNone/>
            </a:pPr>
            <a:r>
              <a:rPr lang="en-GB" sz="2400"/>
              <a:t>but otherwise such rent as would be determined in accordance with s34 if a new tenancy from year to year of the whole property comprised in the relevant tenancy were granted to the tenant</a:t>
            </a:r>
          </a:p>
          <a:p>
            <a:endParaRPr lang="en-GB"/>
          </a:p>
        </p:txBody>
      </p:sp>
      <p:sp>
        <p:nvSpPr>
          <p:cNvPr id="3" name="Title 2"/>
          <p:cNvSpPr>
            <a:spLocks noGrp="1"/>
          </p:cNvSpPr>
          <p:nvPr>
            <p:ph type="title"/>
          </p:nvPr>
        </p:nvSpPr>
        <p:spPr/>
        <p:txBody>
          <a:bodyPr/>
          <a:lstStyle/>
          <a:p>
            <a:r>
              <a:rPr lang="en-GB" smtClean="0"/>
              <a:t>How is the interim rent determined under Section 24D</a:t>
            </a:r>
            <a:endParaRPr lang="en-GB"/>
          </a:p>
        </p:txBody>
      </p:sp>
    </p:spTree>
    <p:extLst>
      <p:ext uri="{BB962C8B-B14F-4D97-AF65-F5344CB8AC3E}">
        <p14:creationId xmlns:p14="http://schemas.microsoft.com/office/powerpoint/2010/main" val="473619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400"/>
              <a:t>The passing rent under the existing lease was £500,000. The rent </a:t>
            </a:r>
            <a:r>
              <a:rPr lang="en-GB" sz="2400" smtClean="0"/>
              <a:t>from year to year which </a:t>
            </a:r>
            <a:r>
              <a:rPr lang="en-GB" sz="2400"/>
              <a:t>would have been determined pursuant to Section 34 as required by Section 24D would be £1,200,000. Is there any argument which the Tenant could deploy to attempt to have interim rent assessed at a lower level?</a:t>
            </a:r>
          </a:p>
          <a:p>
            <a:pPr marL="0" indent="0">
              <a:buNone/>
            </a:pPr>
            <a:endParaRPr lang="en-GB"/>
          </a:p>
        </p:txBody>
      </p:sp>
      <p:sp>
        <p:nvSpPr>
          <p:cNvPr id="3" name="Title 2"/>
          <p:cNvSpPr>
            <a:spLocks noGrp="1"/>
          </p:cNvSpPr>
          <p:nvPr>
            <p:ph type="title"/>
          </p:nvPr>
        </p:nvSpPr>
        <p:spPr/>
        <p:txBody>
          <a:bodyPr/>
          <a:lstStyle/>
          <a:p>
            <a:r>
              <a:rPr lang="en-GB" smtClean="0"/>
              <a:t>Problem</a:t>
            </a:r>
            <a:endParaRPr lang="en-GB"/>
          </a:p>
        </p:txBody>
      </p:sp>
    </p:spTree>
    <p:extLst>
      <p:ext uri="{BB962C8B-B14F-4D97-AF65-F5344CB8AC3E}">
        <p14:creationId xmlns:p14="http://schemas.microsoft.com/office/powerpoint/2010/main" val="2684535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sz="2400" smtClean="0"/>
          </a:p>
          <a:p>
            <a:r>
              <a:rPr lang="en-GB" sz="2400" smtClean="0"/>
              <a:t>Agree </a:t>
            </a:r>
            <a:r>
              <a:rPr lang="en-GB" sz="2400"/>
              <a:t>interim rent</a:t>
            </a:r>
          </a:p>
          <a:p>
            <a:r>
              <a:rPr lang="en-GB" sz="2400" smtClean="0"/>
              <a:t>Consider whether you should attempt to avoid </a:t>
            </a:r>
            <a:r>
              <a:rPr lang="en-GB" sz="2400"/>
              <a:t>the strict rule in S24C(2) by applying the exceptions</a:t>
            </a:r>
          </a:p>
          <a:p>
            <a:r>
              <a:rPr lang="en-GB" sz="2400"/>
              <a:t>Consider whether S24D applies. If it does the court has a </a:t>
            </a:r>
            <a:r>
              <a:rPr lang="en-GB" sz="2400" smtClean="0"/>
              <a:t>discretion to set a reasonable rent.</a:t>
            </a:r>
            <a:endParaRPr lang="en-GB" sz="2400"/>
          </a:p>
          <a:p>
            <a:pPr marL="0" indent="0">
              <a:buNone/>
            </a:pPr>
            <a:endParaRPr lang="en-GB"/>
          </a:p>
        </p:txBody>
      </p:sp>
      <p:sp>
        <p:nvSpPr>
          <p:cNvPr id="3" name="Title 2"/>
          <p:cNvSpPr>
            <a:spLocks noGrp="1"/>
          </p:cNvSpPr>
          <p:nvPr>
            <p:ph type="title"/>
          </p:nvPr>
        </p:nvSpPr>
        <p:spPr/>
        <p:txBody>
          <a:bodyPr/>
          <a:lstStyle/>
          <a:p>
            <a:r>
              <a:rPr lang="en-GB" smtClean="0"/>
              <a:t>Tips</a:t>
            </a:r>
            <a:endParaRPr lang="en-GB"/>
          </a:p>
        </p:txBody>
      </p:sp>
    </p:spTree>
    <p:extLst>
      <p:ext uri="{BB962C8B-B14F-4D97-AF65-F5344CB8AC3E}">
        <p14:creationId xmlns:p14="http://schemas.microsoft.com/office/powerpoint/2010/main" val="3355994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896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GB"/>
              <a:t>Section 24 (C) of the Landlord and Tenent Act 1954 (the Act) – interim rent where a tenant is granted a new lease of the property comprised in the existing lease and the landlord does not oppose renewal. </a:t>
            </a:r>
            <a:endParaRPr lang="en-GB" smtClean="0"/>
          </a:p>
          <a:p>
            <a:pPr marL="0" indent="0">
              <a:buNone/>
            </a:pPr>
            <a:endParaRPr lang="en-GB"/>
          </a:p>
          <a:p>
            <a:r>
              <a:rPr lang="en-GB"/>
              <a:t>Section 24 (D) of the Act – interim rent in any other case</a:t>
            </a:r>
          </a:p>
          <a:p>
            <a:endParaRPr lang="en-GB"/>
          </a:p>
        </p:txBody>
      </p:sp>
      <p:sp>
        <p:nvSpPr>
          <p:cNvPr id="5" name="Title 4"/>
          <p:cNvSpPr>
            <a:spLocks noGrp="1"/>
          </p:cNvSpPr>
          <p:nvPr>
            <p:ph type="title"/>
          </p:nvPr>
        </p:nvSpPr>
        <p:spPr/>
        <p:txBody>
          <a:bodyPr/>
          <a:lstStyle/>
          <a:p>
            <a:r>
              <a:rPr lang="en-GB" smtClean="0"/>
              <a:t>The basics</a:t>
            </a:r>
            <a:endParaRPr lang="en-GB"/>
          </a:p>
        </p:txBody>
      </p:sp>
      <p:sp>
        <p:nvSpPr>
          <p:cNvPr id="4" name="Slide Number Placeholder 3"/>
          <p:cNvSpPr>
            <a:spLocks noGrp="1"/>
          </p:cNvSpPr>
          <p:nvPr>
            <p:ph type="sldNum" sz="quarter" idx="4294967295"/>
          </p:nvPr>
        </p:nvSpPr>
        <p:spPr>
          <a:xfrm>
            <a:off x="7152357" y="6390922"/>
            <a:ext cx="1440000" cy="360000"/>
          </a:xfrm>
          <a:prstGeom prst="rect">
            <a:avLst/>
          </a:prstGeom>
        </p:spPr>
        <p:txBody>
          <a:bodyPr/>
          <a:lstStyle/>
          <a:p>
            <a:pPr algn="r"/>
            <a:r>
              <a:rPr lang="en-GB" smtClean="0"/>
              <a:t>p</a:t>
            </a:r>
            <a:fld id="{2280FE87-96A7-490C-B5D9-94636AA58D74}" type="slidenum">
              <a:rPr lang="en-GB" smtClean="0"/>
              <a:pPr algn="r"/>
              <a:t>2</a:t>
            </a:fld>
            <a:endParaRPr lang="en-GB" dirty="0"/>
          </a:p>
        </p:txBody>
      </p:sp>
    </p:spTree>
    <p:extLst>
      <p:ext uri="{BB962C8B-B14F-4D97-AF65-F5344CB8AC3E}">
        <p14:creationId xmlns:p14="http://schemas.microsoft.com/office/powerpoint/2010/main" val="1595456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z="2800"/>
              <a:t>If a new tenancy of the whole of the property comprised in the current tenancy is granted to the tenant the rent payable under the new tenancy shall also be the interim rent</a:t>
            </a:r>
            <a:r>
              <a:rPr lang="en-GB" sz="2800" smtClean="0"/>
              <a:t>.</a:t>
            </a:r>
          </a:p>
          <a:p>
            <a:r>
              <a:rPr lang="en-GB" sz="2800" smtClean="0"/>
              <a:t>But there are exceptions</a:t>
            </a:r>
            <a:endParaRPr lang="en-GB" sz="2800"/>
          </a:p>
        </p:txBody>
      </p:sp>
      <p:sp>
        <p:nvSpPr>
          <p:cNvPr id="3" name="Title 2"/>
          <p:cNvSpPr>
            <a:spLocks noGrp="1"/>
          </p:cNvSpPr>
          <p:nvPr>
            <p:ph type="title"/>
          </p:nvPr>
        </p:nvSpPr>
        <p:spPr/>
        <p:txBody>
          <a:bodyPr/>
          <a:lstStyle/>
          <a:p>
            <a:r>
              <a:rPr lang="en-GB" smtClean="0"/>
              <a:t>The easy bit</a:t>
            </a:r>
            <a:endParaRPr lang="en-GB"/>
          </a:p>
        </p:txBody>
      </p:sp>
    </p:spTree>
    <p:extLst>
      <p:ext uri="{BB962C8B-B14F-4D97-AF65-F5344CB8AC3E}">
        <p14:creationId xmlns:p14="http://schemas.microsoft.com/office/powerpoint/2010/main" val="165372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A tenant is granted a new </a:t>
            </a:r>
            <a:r>
              <a:rPr lang="en-GB" smtClean="0"/>
              <a:t>5 year tenancy </a:t>
            </a:r>
            <a:r>
              <a:rPr lang="en-GB"/>
              <a:t>of the whole of the premises and the landlord did not oppose renewal. The new tenancy has a 12 month rent free period following which a rent of £</a:t>
            </a:r>
            <a:r>
              <a:rPr lang="en-GB" smtClean="0"/>
              <a:t>500,000 p.a </a:t>
            </a:r>
            <a:r>
              <a:rPr lang="en-GB"/>
              <a:t>is reserved. Is the interim rent </a:t>
            </a:r>
            <a:r>
              <a:rPr lang="en-GB" smtClean="0"/>
              <a:t>–</a:t>
            </a:r>
          </a:p>
          <a:p>
            <a:pPr marL="0" indent="0">
              <a:buNone/>
            </a:pPr>
            <a:r>
              <a:rPr lang="en-GB"/>
              <a:t>	</a:t>
            </a:r>
          </a:p>
          <a:p>
            <a:pPr marL="514350" indent="-514350">
              <a:buAutoNum type="alphaUcParenR"/>
            </a:pPr>
            <a:r>
              <a:rPr lang="en-GB"/>
              <a:t>£</a:t>
            </a:r>
            <a:r>
              <a:rPr lang="en-GB" smtClean="0"/>
              <a:t>500,000 p.a </a:t>
            </a:r>
            <a:r>
              <a:rPr lang="en-GB"/>
              <a:t>(the rent first </a:t>
            </a:r>
            <a:r>
              <a:rPr lang="en-GB" smtClean="0"/>
              <a:t>payable after the rent free period </a:t>
            </a:r>
            <a:r>
              <a:rPr lang="en-GB"/>
              <a:t>pursuant to the </a:t>
            </a:r>
            <a:r>
              <a:rPr lang="en-GB" smtClean="0"/>
              <a:t>new tenancy)</a:t>
            </a:r>
          </a:p>
          <a:p>
            <a:pPr marL="514350" indent="-514350">
              <a:buAutoNum type="alphaUcParenR"/>
            </a:pPr>
            <a:r>
              <a:rPr lang="en-GB" smtClean="0"/>
              <a:t>£</a:t>
            </a:r>
            <a:r>
              <a:rPr lang="en-GB" smtClean="0"/>
              <a:t>400,000 p.a</a:t>
            </a:r>
            <a:endParaRPr lang="en-GB"/>
          </a:p>
          <a:p>
            <a:pPr marL="514350" indent="-514350">
              <a:buAutoNum type="alphaUcParenR"/>
            </a:pPr>
            <a:r>
              <a:rPr lang="en-GB" smtClean="0"/>
              <a:t>Nil?</a:t>
            </a:r>
            <a:endParaRPr lang="en-GB"/>
          </a:p>
          <a:p>
            <a:endParaRPr lang="en-GB"/>
          </a:p>
        </p:txBody>
      </p:sp>
      <p:sp>
        <p:nvSpPr>
          <p:cNvPr id="3" name="Title 2"/>
          <p:cNvSpPr>
            <a:spLocks noGrp="1"/>
          </p:cNvSpPr>
          <p:nvPr>
            <p:ph type="title"/>
          </p:nvPr>
        </p:nvSpPr>
        <p:spPr/>
        <p:txBody>
          <a:bodyPr/>
          <a:lstStyle/>
          <a:p>
            <a:r>
              <a:rPr lang="en-GB" smtClean="0"/>
              <a:t>Problem ?</a:t>
            </a:r>
            <a:endParaRPr lang="en-GB"/>
          </a:p>
        </p:txBody>
      </p:sp>
    </p:spTree>
    <p:extLst>
      <p:ext uri="{BB962C8B-B14F-4D97-AF65-F5344CB8AC3E}">
        <p14:creationId xmlns:p14="http://schemas.microsoft.com/office/powerpoint/2010/main" val="1344244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76000" y="1695635"/>
            <a:ext cx="7992000" cy="4388365"/>
          </a:xfrm>
        </p:spPr>
        <p:txBody>
          <a:bodyPr/>
          <a:lstStyle/>
          <a:p>
            <a:r>
              <a:rPr lang="en-GB" smtClean="0"/>
              <a:t>In order to establish if this exception applies the following </a:t>
            </a:r>
            <a:r>
              <a:rPr lang="en-GB" smtClean="0"/>
              <a:t>exercise </a:t>
            </a:r>
            <a:r>
              <a:rPr lang="en-GB" smtClean="0"/>
              <a:t>should be carried out:</a:t>
            </a:r>
          </a:p>
          <a:p>
            <a:pPr marL="0" indent="0">
              <a:buNone/>
            </a:pPr>
            <a:r>
              <a:rPr lang="en-GB"/>
              <a:t>	</a:t>
            </a:r>
            <a:r>
              <a:rPr lang="en-GB" smtClean="0"/>
              <a:t>- The rent payable under the new tenancy should be 	</a:t>
            </a:r>
            <a:r>
              <a:rPr lang="en-GB" smtClean="0"/>
              <a:t>established</a:t>
            </a:r>
            <a:r>
              <a:rPr lang="en-GB" smtClean="0"/>
              <a:t>;</a:t>
            </a:r>
          </a:p>
          <a:p>
            <a:pPr marL="0" indent="0">
              <a:buNone/>
            </a:pPr>
            <a:r>
              <a:rPr lang="en-GB"/>
              <a:t>	</a:t>
            </a:r>
            <a:r>
              <a:rPr lang="en-GB" smtClean="0"/>
              <a:t>- The rent which would have been payable if the new 	tenancy had been granted on the interim rent start date 	should be established;</a:t>
            </a:r>
          </a:p>
          <a:p>
            <a:pPr marL="0" indent="0">
              <a:buNone/>
            </a:pPr>
            <a:r>
              <a:rPr lang="en-GB"/>
              <a:t>	</a:t>
            </a:r>
            <a:r>
              <a:rPr lang="en-GB" smtClean="0"/>
              <a:t>- The two valuation should be compared to see if the 	difference between them is substantial; and </a:t>
            </a:r>
          </a:p>
          <a:p>
            <a:pPr marL="0" indent="0">
              <a:buNone/>
            </a:pPr>
            <a:r>
              <a:rPr lang="en-GB"/>
              <a:t>	</a:t>
            </a:r>
            <a:r>
              <a:rPr lang="en-GB" smtClean="0"/>
              <a:t>- If the difference is substantial the interim rent will be 	the rent which would have been payable under the new 	lease had it been granted on the interim rent start date. 	</a:t>
            </a:r>
            <a:endParaRPr lang="en-GB"/>
          </a:p>
          <a:p>
            <a:pPr marL="0" indent="0">
              <a:buNone/>
            </a:pPr>
            <a:endParaRPr lang="en-GB"/>
          </a:p>
        </p:txBody>
      </p:sp>
      <p:sp>
        <p:nvSpPr>
          <p:cNvPr id="3" name="Title 2"/>
          <p:cNvSpPr>
            <a:spLocks noGrp="1"/>
          </p:cNvSpPr>
          <p:nvPr>
            <p:ph type="title"/>
          </p:nvPr>
        </p:nvSpPr>
        <p:spPr/>
        <p:txBody>
          <a:bodyPr/>
          <a:lstStyle/>
          <a:p>
            <a:r>
              <a:rPr lang="en-GB" smtClean="0"/>
              <a:t>The first exception – The Change in Market Exception</a:t>
            </a:r>
            <a:endParaRPr lang="en-GB"/>
          </a:p>
        </p:txBody>
      </p:sp>
    </p:spTree>
    <p:extLst>
      <p:ext uri="{BB962C8B-B14F-4D97-AF65-F5344CB8AC3E}">
        <p14:creationId xmlns:p14="http://schemas.microsoft.com/office/powerpoint/2010/main" val="91099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a:t>A landlord served a notice to end the tenant's tenancy on 24 December 2013. In this case this is also the interim rent start date. The passing rent was £</a:t>
            </a:r>
            <a:r>
              <a:rPr lang="en-GB" smtClean="0"/>
              <a:t>500,000 p.a and the market rent was £600,000 on this date. </a:t>
            </a:r>
            <a:r>
              <a:rPr lang="en-GB"/>
              <a:t>A new 5 year lease was granted to the tenant on 25 March 2018 under which a rent of £</a:t>
            </a:r>
            <a:r>
              <a:rPr lang="en-GB" smtClean="0"/>
              <a:t>300,000 p.a </a:t>
            </a:r>
            <a:r>
              <a:rPr lang="en-GB"/>
              <a:t>was reserved. What is likely to be the interim rent?</a:t>
            </a:r>
          </a:p>
          <a:p>
            <a:pPr marL="0" indent="0">
              <a:buNone/>
            </a:pPr>
            <a:r>
              <a:rPr lang="en-GB"/>
              <a:t>A ) £500,000</a:t>
            </a:r>
          </a:p>
          <a:p>
            <a:pPr marL="0" indent="0">
              <a:buNone/>
            </a:pPr>
            <a:r>
              <a:rPr lang="en-GB"/>
              <a:t>B) £</a:t>
            </a:r>
            <a:r>
              <a:rPr lang="en-GB" smtClean="0"/>
              <a:t>300,000</a:t>
            </a:r>
          </a:p>
          <a:p>
            <a:pPr marL="0" indent="0">
              <a:buNone/>
            </a:pPr>
            <a:r>
              <a:rPr lang="en-GB" smtClean="0"/>
              <a:t>C) £600,000</a:t>
            </a:r>
            <a:endParaRPr lang="en-GB"/>
          </a:p>
          <a:p>
            <a:pPr marL="0" indent="0">
              <a:buNone/>
            </a:pPr>
            <a:r>
              <a:rPr lang="en-GB"/>
              <a:t>D</a:t>
            </a:r>
            <a:r>
              <a:rPr lang="en-GB" smtClean="0"/>
              <a:t>) </a:t>
            </a:r>
            <a:r>
              <a:rPr lang="en-GB"/>
              <a:t>A totally different </a:t>
            </a:r>
            <a:r>
              <a:rPr lang="en-GB" smtClean="0"/>
              <a:t>amount?</a:t>
            </a:r>
            <a:endParaRPr lang="en-GB"/>
          </a:p>
          <a:p>
            <a:endParaRPr lang="en-GB"/>
          </a:p>
        </p:txBody>
      </p:sp>
      <p:sp>
        <p:nvSpPr>
          <p:cNvPr id="3" name="Title 2"/>
          <p:cNvSpPr>
            <a:spLocks noGrp="1"/>
          </p:cNvSpPr>
          <p:nvPr>
            <p:ph type="title"/>
          </p:nvPr>
        </p:nvSpPr>
        <p:spPr/>
        <p:txBody>
          <a:bodyPr/>
          <a:lstStyle/>
          <a:p>
            <a:r>
              <a:rPr lang="en-GB" smtClean="0"/>
              <a:t>Problem</a:t>
            </a:r>
            <a:endParaRPr lang="en-GB"/>
          </a:p>
        </p:txBody>
      </p:sp>
    </p:spTree>
    <p:extLst>
      <p:ext uri="{BB962C8B-B14F-4D97-AF65-F5344CB8AC3E}">
        <p14:creationId xmlns:p14="http://schemas.microsoft.com/office/powerpoint/2010/main" val="3002272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sz="2000"/>
              <a:t>In order to establish if this exception applies the following </a:t>
            </a:r>
            <a:r>
              <a:rPr lang="en-GB" sz="2000" smtClean="0"/>
              <a:t>exercise </a:t>
            </a:r>
            <a:r>
              <a:rPr lang="en-GB" sz="2000"/>
              <a:t>should be carried out:</a:t>
            </a:r>
          </a:p>
          <a:p>
            <a:pPr marL="0" indent="0">
              <a:buNone/>
            </a:pPr>
            <a:r>
              <a:rPr lang="en-GB" sz="2000"/>
              <a:t>	- The rent payable under the new tenancy should be 	</a:t>
            </a:r>
            <a:r>
              <a:rPr lang="en-GB" sz="2000" smtClean="0"/>
              <a:t>established</a:t>
            </a:r>
            <a:r>
              <a:rPr lang="en-GB" sz="2000"/>
              <a:t>;</a:t>
            </a:r>
          </a:p>
          <a:p>
            <a:pPr marL="0" indent="0">
              <a:buNone/>
            </a:pPr>
            <a:r>
              <a:rPr lang="en-GB" sz="2000"/>
              <a:t>	- The rent which would have been payable </a:t>
            </a:r>
            <a:r>
              <a:rPr lang="en-GB" sz="2000" smtClean="0"/>
              <a:t>if a new lease 	had been granted on the same terms as the current lease 	should be established;</a:t>
            </a:r>
            <a:endParaRPr lang="en-GB" sz="2000"/>
          </a:p>
          <a:p>
            <a:pPr marL="0" indent="0">
              <a:buNone/>
            </a:pPr>
            <a:r>
              <a:rPr lang="en-GB" sz="2000"/>
              <a:t>	- The two </a:t>
            </a:r>
            <a:r>
              <a:rPr lang="en-GB" sz="2000" smtClean="0"/>
              <a:t>valuations </a:t>
            </a:r>
            <a:r>
              <a:rPr lang="en-GB" sz="2000"/>
              <a:t>should be compared to see if the 	difference between them is substantial; and </a:t>
            </a:r>
          </a:p>
          <a:p>
            <a:pPr marL="0" indent="0">
              <a:buNone/>
            </a:pPr>
            <a:r>
              <a:rPr lang="en-GB" sz="2000"/>
              <a:t>	- If the difference is substantial the interim rent will be </a:t>
            </a:r>
            <a:r>
              <a:rPr lang="en-GB" sz="2000" smtClean="0"/>
              <a:t>the 	rent which it is reasonable for the tenant to pay during the 	interim rent period. </a:t>
            </a:r>
            <a:endParaRPr lang="en-GB" sz="2000"/>
          </a:p>
          <a:p>
            <a:pPr marL="0" indent="0">
              <a:buNone/>
            </a:pPr>
            <a:endParaRPr lang="en-GB"/>
          </a:p>
          <a:p>
            <a:pPr marL="0" indent="0">
              <a:buNone/>
            </a:pPr>
            <a:endParaRPr lang="en-GB"/>
          </a:p>
        </p:txBody>
      </p:sp>
      <p:sp>
        <p:nvSpPr>
          <p:cNvPr id="3" name="Title 2"/>
          <p:cNvSpPr>
            <a:spLocks noGrp="1"/>
          </p:cNvSpPr>
          <p:nvPr>
            <p:ph type="title"/>
          </p:nvPr>
        </p:nvSpPr>
        <p:spPr>
          <a:xfrm>
            <a:off x="576000" y="288000"/>
            <a:ext cx="7992000" cy="928241"/>
          </a:xfrm>
        </p:spPr>
        <p:txBody>
          <a:bodyPr/>
          <a:lstStyle/>
          <a:p>
            <a:r>
              <a:rPr lang="en-GB" smtClean="0"/>
              <a:t>The second </a:t>
            </a:r>
            <a:r>
              <a:rPr lang="en-GB"/>
              <a:t>exception – The </a:t>
            </a:r>
            <a:r>
              <a:rPr lang="en-GB" smtClean="0"/>
              <a:t>Different Terms </a:t>
            </a:r>
            <a:r>
              <a:rPr lang="en-GB"/>
              <a:t>Exception</a:t>
            </a:r>
          </a:p>
        </p:txBody>
      </p:sp>
    </p:spTree>
    <p:extLst>
      <p:ext uri="{BB962C8B-B14F-4D97-AF65-F5344CB8AC3E}">
        <p14:creationId xmlns:p14="http://schemas.microsoft.com/office/powerpoint/2010/main" val="3034628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smtClean="0"/>
              <a:t>The </a:t>
            </a:r>
            <a:r>
              <a:rPr lang="en-GB"/>
              <a:t>reasonable rent </a:t>
            </a:r>
            <a:r>
              <a:rPr lang="en-GB" smtClean="0"/>
              <a:t>must have regard to </a:t>
            </a:r>
            <a:r>
              <a:rPr lang="en-GB"/>
              <a:t>such rent as would be determined in accordance with s34 on the same terms as the existing lease and for the duration of the new tenancy having regard to:</a:t>
            </a:r>
          </a:p>
          <a:p>
            <a:pPr lvl="1"/>
            <a:r>
              <a:rPr lang="en-GB"/>
              <a:t>The rent payable under the terms of the </a:t>
            </a:r>
            <a:r>
              <a:rPr lang="en-GB" smtClean="0"/>
              <a:t>old tenancy</a:t>
            </a:r>
            <a:endParaRPr lang="en-GB"/>
          </a:p>
          <a:p>
            <a:pPr lvl="1"/>
            <a:r>
              <a:rPr lang="en-GB"/>
              <a:t>The rent payable under any sub-tenancy</a:t>
            </a:r>
          </a:p>
          <a:p>
            <a:pPr marL="0" indent="0">
              <a:buNone/>
            </a:pPr>
            <a:endParaRPr lang="en-GB"/>
          </a:p>
        </p:txBody>
      </p:sp>
      <p:sp>
        <p:nvSpPr>
          <p:cNvPr id="3" name="Title 2"/>
          <p:cNvSpPr>
            <a:spLocks noGrp="1"/>
          </p:cNvSpPr>
          <p:nvPr>
            <p:ph type="title"/>
          </p:nvPr>
        </p:nvSpPr>
        <p:spPr/>
        <p:txBody>
          <a:bodyPr/>
          <a:lstStyle/>
          <a:p>
            <a:r>
              <a:rPr lang="en-GB" smtClean="0"/>
              <a:t>What is it reasonable for the tenant to pay?</a:t>
            </a:r>
            <a:endParaRPr lang="en-GB"/>
          </a:p>
        </p:txBody>
      </p:sp>
    </p:spTree>
    <p:extLst>
      <p:ext uri="{BB962C8B-B14F-4D97-AF65-F5344CB8AC3E}">
        <p14:creationId xmlns:p14="http://schemas.microsoft.com/office/powerpoint/2010/main" val="3702116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GB"/>
              <a:t>The tenant has been granted a new lease with a landlord's redevelopment break option (the current lease does not contain a break option) for a term of 10 years. The passing rent was £</a:t>
            </a:r>
            <a:r>
              <a:rPr lang="en-GB" smtClean="0"/>
              <a:t>500,000 p.a, the market rent is £400,000 p.a </a:t>
            </a:r>
            <a:r>
              <a:rPr lang="en-GB"/>
              <a:t>and the rent payable under the new lease is </a:t>
            </a:r>
            <a:r>
              <a:rPr lang="en-GB" smtClean="0"/>
              <a:t>£200,000 p.a. </a:t>
            </a:r>
            <a:r>
              <a:rPr lang="en-GB"/>
              <a:t>What is likely to be the interim rent?</a:t>
            </a:r>
          </a:p>
          <a:p>
            <a:pPr marL="514350" indent="-514350">
              <a:buAutoNum type="alphaUcParenR"/>
            </a:pPr>
            <a:r>
              <a:rPr lang="en-GB"/>
              <a:t>£500,000</a:t>
            </a:r>
          </a:p>
          <a:p>
            <a:pPr marL="514350" indent="-514350">
              <a:buAutoNum type="alphaUcParenR"/>
            </a:pPr>
            <a:r>
              <a:rPr lang="en-GB" smtClean="0"/>
              <a:t>£200,000</a:t>
            </a:r>
          </a:p>
          <a:p>
            <a:pPr marL="514350" indent="-514350">
              <a:buAutoNum type="alphaUcParenR"/>
            </a:pPr>
            <a:r>
              <a:rPr lang="en-GB" smtClean="0"/>
              <a:t>£400,000</a:t>
            </a:r>
            <a:endParaRPr lang="en-GB"/>
          </a:p>
          <a:p>
            <a:pPr marL="514350" indent="-514350">
              <a:buAutoNum type="alphaUcParenR"/>
            </a:pPr>
            <a:r>
              <a:rPr lang="en-GB"/>
              <a:t>Another </a:t>
            </a:r>
            <a:r>
              <a:rPr lang="en-GB" smtClean="0"/>
              <a:t>amount?</a:t>
            </a:r>
            <a:endParaRPr lang="en-GB"/>
          </a:p>
          <a:p>
            <a:pPr marL="0" indent="0">
              <a:buNone/>
            </a:pPr>
            <a:endParaRPr lang="en-GB"/>
          </a:p>
        </p:txBody>
      </p:sp>
      <p:sp>
        <p:nvSpPr>
          <p:cNvPr id="3" name="Title 2"/>
          <p:cNvSpPr>
            <a:spLocks noGrp="1"/>
          </p:cNvSpPr>
          <p:nvPr>
            <p:ph type="title"/>
          </p:nvPr>
        </p:nvSpPr>
        <p:spPr/>
        <p:txBody>
          <a:bodyPr/>
          <a:lstStyle/>
          <a:p>
            <a:r>
              <a:rPr lang="en-GB" smtClean="0"/>
              <a:t>Problem</a:t>
            </a:r>
            <a:endParaRPr lang="en-GB"/>
          </a:p>
        </p:txBody>
      </p:sp>
    </p:spTree>
    <p:extLst>
      <p:ext uri="{BB962C8B-B14F-4D97-AF65-F5344CB8AC3E}">
        <p14:creationId xmlns:p14="http://schemas.microsoft.com/office/powerpoint/2010/main" val="3538668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TLESLIDEBACKGROUNDIMAGE" val="C:\Local Files\office\bptemplates\iManageTemplates\Powerpoint\4 3\WBD\Title Slide images\London and Washington.jpg"/>
  <p:tag name="DIVIDERSLIDEBACKGROUNDIMAGE" val="C:\Local Files\office\bptemplates\iManageTemplates\Powerpoint\4 3\WBD\Divider Slide images\Divider 1.jpg"/>
  <p:tag name="SECTORSLIDEBACKGROUNDIMAGE" val="C:\Local Files\office\bptemplates\iManageTemplates\Powerpoint\4 3\WBD\Sector images\Real Estate.jpg"/>
  <p:tag name="WBDCOMPANY" val="WBD"/>
  <p:tag name="PRESENTATIONVALID" val="True"/>
</p:tagLst>
</file>

<file path=ppt/theme/theme1.xml><?xml version="1.0" encoding="utf-8"?>
<a:theme xmlns:a="http://schemas.openxmlformats.org/drawingml/2006/main" name="WBD Cover Slide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WBD Large Text">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BD Small Text">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BD Contact u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BD Image Slide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BD Corporate Slides">
  <a:themeElements>
    <a:clrScheme name="WombleBondDickinson">
      <a:dk1>
        <a:srgbClr val="16336D"/>
      </a:dk1>
      <a:lt1>
        <a:srgbClr val="FFBB0E"/>
      </a:lt1>
      <a:dk2>
        <a:srgbClr val="53555C"/>
      </a:dk2>
      <a:lt2>
        <a:srgbClr val="53555C"/>
      </a:lt2>
      <a:accent1>
        <a:srgbClr val="16336D"/>
      </a:accent1>
      <a:accent2>
        <a:srgbClr val="FFBB0E"/>
      </a:accent2>
      <a:accent3>
        <a:srgbClr val="AEB2B5"/>
      </a:accent3>
      <a:accent4>
        <a:srgbClr val="86B140"/>
      </a:accent4>
      <a:accent5>
        <a:srgbClr val="14A58F"/>
      </a:accent5>
      <a:accent6>
        <a:srgbClr val="2F758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3837</TotalTime>
  <Words>713</Words>
  <Application>Microsoft Office PowerPoint</Application>
  <PresentationFormat>On-screen Show (4:3)</PresentationFormat>
  <Paragraphs>64</Paragraphs>
  <Slides>14</Slides>
  <Notes>0</Notes>
  <HiddenSlides>0</HiddenSlides>
  <MMClips>0</MMClip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WBD Cover Slides</vt:lpstr>
      <vt:lpstr>WBD Large Text</vt:lpstr>
      <vt:lpstr>WBD Small Text</vt:lpstr>
      <vt:lpstr>WBD Contact us</vt:lpstr>
      <vt:lpstr>WBD Image Slides</vt:lpstr>
      <vt:lpstr>WBD Corporate Slides</vt:lpstr>
      <vt:lpstr>Interim Rent </vt:lpstr>
      <vt:lpstr>The basics</vt:lpstr>
      <vt:lpstr>The easy bit</vt:lpstr>
      <vt:lpstr>Problem ?</vt:lpstr>
      <vt:lpstr>The first exception – The Change in Market Exception</vt:lpstr>
      <vt:lpstr>Problem</vt:lpstr>
      <vt:lpstr>The second exception – The Different Terms Exception</vt:lpstr>
      <vt:lpstr>What is it reasonable for the tenant to pay?</vt:lpstr>
      <vt:lpstr>Problem</vt:lpstr>
      <vt:lpstr>Section 24D</vt:lpstr>
      <vt:lpstr>How is the interim rent determined under Section 24D</vt:lpstr>
      <vt:lpstr>Problem</vt:lpstr>
      <vt:lpstr>Tips</vt:lpstr>
      <vt:lpstr>PowerPoint Presentation</vt:lpstr>
    </vt:vector>
  </TitlesOfParts>
  <Company>Uffindell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Roy McAloon</dc:creator>
  <cp:lastModifiedBy>JBL1</cp:lastModifiedBy>
  <cp:revision>167</cp:revision>
  <dcterms:created xsi:type="dcterms:W3CDTF">2017-09-06T15:50:04Z</dcterms:created>
  <dcterms:modified xsi:type="dcterms:W3CDTF">2018-11-09T14:33:04Z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lpwstr>1.0</vt:lpwstr>
  </property>
</Properties>
</file>