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5" r:id="rId2"/>
    <p:sldId id="273" r:id="rId3"/>
    <p:sldId id="276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A90"/>
    <a:srgbClr val="272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4572"/>
  </p:normalViewPr>
  <p:slideViewPr>
    <p:cSldViewPr snapToGrid="0" snapToObjects="1">
      <p:cViewPr varScale="1">
        <p:scale>
          <a:sx n="48" d="100"/>
          <a:sy n="48" d="100"/>
        </p:scale>
        <p:origin x="883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A7AEC-2D48-BF45-A9FF-2BA95AA85F13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25213-39DE-E64C-90EB-3E9D755F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1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8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36A7-8424-384B-9F06-8B0C4BB1ACB5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2973-38F5-B145-B34A-3C662EC88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3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7"/>
            <a:r>
              <a:rPr lang="en-US" sz="32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LANDLORD AND TENANT FORUM SEMINAR</a:t>
            </a:r>
          </a:p>
          <a:p>
            <a:pPr lvl="7"/>
            <a:endParaRPr lang="en-US" sz="3200" b="1" dirty="0">
              <a:solidFill>
                <a:srgbClr val="953A90"/>
              </a:solidFill>
              <a:latin typeface="Arial" charset="0"/>
              <a:ea typeface="Arial" charset="0"/>
              <a:cs typeface="Arial" charset="0"/>
            </a:endParaRPr>
          </a:p>
          <a:p>
            <a:pPr lvl="7"/>
            <a:r>
              <a:rPr lang="en-US" sz="32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13</a:t>
            </a:r>
            <a:r>
              <a:rPr lang="en-US" sz="3200" b="1" baseline="30000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32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 NOVEMBER 2018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183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PANEL SPEAKERS</a:t>
            </a: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CHAIR – JOHN BATH, GILBERT BATH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QC – JANET BIGNELL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VICKI YOUNG, WOMBLE BOND DICKINSON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MARTIN RODD, MASON &amp; PARTNERS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TIM HAYNS, M&amp;G REAL ESTATE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GARETH JONES, PETS AT HOME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0223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QUESTION ONE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With the increase in 5 year lease terms, are we likely to see more upward/downward rent reviews included in leases at lease renewal?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941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QUESTION TWO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weight should be given to lease renewal evidence?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825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QUESTION THREE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does a compromised CVA Lease affect ERV, if at all?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606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ANNUAL GENERAL MEETING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Welcome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Company Secretary – Ben Whittle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Chairman – Andrew Hetherton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Treasurer – Kevin Jarvis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CEO – Will McKee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217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045" y="167268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086" y="2280284"/>
            <a:ext cx="1128395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53A90"/>
                </a:solidFill>
                <a:latin typeface="Arial" charset="0"/>
                <a:ea typeface="Arial" charset="0"/>
                <a:cs typeface="Arial" charset="0"/>
              </a:rPr>
              <a:t>AGM NETWORKING DRINKS</a:t>
            </a:r>
          </a:p>
          <a:p>
            <a:pPr algn="ctr"/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THE 72 COCKTAIL BAR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THE COACHMAKERS ARMS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88 MAYLEBONE LANE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LONDON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541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138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Gooding</dc:creator>
  <cp:lastModifiedBy>Carol Clarke</cp:lastModifiedBy>
  <cp:revision>28</cp:revision>
  <dcterms:created xsi:type="dcterms:W3CDTF">2016-10-11T10:45:32Z</dcterms:created>
  <dcterms:modified xsi:type="dcterms:W3CDTF">2018-11-13T10:40:39Z</dcterms:modified>
</cp:coreProperties>
</file>